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556" r:id="rId3"/>
    <p:sldId id="560" r:id="rId4"/>
    <p:sldId id="561" r:id="rId5"/>
    <p:sldId id="562" r:id="rId6"/>
    <p:sldId id="542" r:id="rId7"/>
    <p:sldId id="545" r:id="rId8"/>
    <p:sldId id="596" r:id="rId9"/>
    <p:sldId id="444" r:id="rId10"/>
    <p:sldId id="579" r:id="rId11"/>
    <p:sldId id="580" r:id="rId12"/>
    <p:sldId id="515" r:id="rId13"/>
    <p:sldId id="581" r:id="rId14"/>
    <p:sldId id="582" r:id="rId15"/>
    <p:sldId id="565" r:id="rId16"/>
    <p:sldId id="583" r:id="rId17"/>
    <p:sldId id="584" r:id="rId18"/>
    <p:sldId id="518" r:id="rId19"/>
    <p:sldId id="585" r:id="rId20"/>
    <p:sldId id="586" r:id="rId21"/>
    <p:sldId id="536" r:id="rId22"/>
    <p:sldId id="587" r:id="rId23"/>
    <p:sldId id="588" r:id="rId24"/>
    <p:sldId id="532" r:id="rId25"/>
    <p:sldId id="591" r:id="rId26"/>
    <p:sldId id="592" r:id="rId27"/>
    <p:sldId id="590" r:id="rId28"/>
    <p:sldId id="593" r:id="rId29"/>
    <p:sldId id="594" r:id="rId30"/>
    <p:sldId id="577" r:id="rId31"/>
    <p:sldId id="578" r:id="rId32"/>
    <p:sldId id="573" r:id="rId33"/>
    <p:sldId id="575" r:id="rId34"/>
    <p:sldId id="566" r:id="rId35"/>
    <p:sldId id="557" r:id="rId36"/>
  </p:sldIdLst>
  <p:sldSz cx="9144000" cy="6858000" type="screen4x3"/>
  <p:notesSz cx="6799263" cy="9875838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1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98"/>
    <a:srgbClr val="FCE0EB"/>
    <a:srgbClr val="E961BC"/>
    <a:srgbClr val="F5A1C3"/>
    <a:srgbClr val="B93DA4"/>
    <a:srgbClr val="FF0000"/>
    <a:srgbClr val="F288B4"/>
    <a:srgbClr val="237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6433" autoAdjust="0"/>
  </p:normalViewPr>
  <p:slideViewPr>
    <p:cSldViewPr>
      <p:cViewPr varScale="1">
        <p:scale>
          <a:sx n="66" d="100"/>
          <a:sy n="66" d="100"/>
        </p:scale>
        <p:origin x="72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736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3FCE7-87A1-4542-AC95-18565C1D8D11}" type="doc">
      <dgm:prSet loTypeId="urn:microsoft.com/office/officeart/2005/8/layout/orgChart1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PY"/>
        </a:p>
      </dgm:t>
    </dgm:pt>
    <dgm:pt modelId="{71F024EA-C068-4A0B-9EB4-EB22DD502D55}">
      <dgm:prSet phldrT="[Texto]" custT="1"/>
      <dgm:spPr>
        <a:solidFill>
          <a:srgbClr val="EE3A98"/>
        </a:solidFill>
      </dgm:spPr>
      <dgm:t>
        <a:bodyPr/>
        <a:lstStyle/>
        <a:p>
          <a:pPr algn="ctr"/>
          <a:r>
            <a:rPr lang="es-PY" sz="1400" b="1" dirty="0" smtClean="0">
              <a:latin typeface="Arial" pitchFamily="34" charset="0"/>
              <a:cs typeface="Arial" pitchFamily="34" charset="0"/>
            </a:rPr>
            <a:t>POBLACION TOTAL</a:t>
          </a:r>
          <a:endParaRPr lang="es-PY" sz="1400" b="1" baseline="30000" dirty="0" smtClean="0">
            <a:latin typeface="Arial" pitchFamily="34" charset="0"/>
            <a:cs typeface="Arial" pitchFamily="34" charset="0"/>
          </a:endParaRPr>
        </a:p>
      </dgm:t>
    </dgm:pt>
    <dgm:pt modelId="{D737D9A9-2669-4BDE-BED0-F6E646B4BB58}" type="parTrans" cxnId="{9F58416D-09CC-4E90-BDCB-19B34FF6B3CD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3ACC811E-6194-4CFB-BF22-01BA183D9BA5}" type="sibTrans" cxnId="{9F58416D-09CC-4E90-BDCB-19B34FF6B3CD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617B80DE-861A-46A2-8F09-B4D4C2D575B1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200" b="1" cap="all" baseline="0" dirty="0" smtClean="0">
              <a:latin typeface="Arial" pitchFamily="34" charset="0"/>
              <a:cs typeface="Arial" pitchFamily="34" charset="0"/>
            </a:rPr>
            <a:t>Población de 15 y más años </a:t>
          </a:r>
          <a:endParaRPr lang="es-PY" sz="1200" dirty="0"/>
        </a:p>
      </dgm:t>
    </dgm:pt>
    <dgm:pt modelId="{098BF9DE-E567-42BB-B0B8-288DB70BFE3B}" type="parTrans" cxnId="{BCAC656C-1A04-4515-B777-A9FD623AF8AB}">
      <dgm:prSet/>
      <dgm:spPr>
        <a:solidFill>
          <a:srgbClr val="EE3A98"/>
        </a:solidFill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D21573A8-703B-4B0C-B9F3-C549F4758652}" type="sibTrans" cxnId="{BCAC656C-1A04-4515-B777-A9FD623AF8AB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5C73087A-DE9D-41AB-82DC-EE359BEAB4F6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200" b="1" cap="all" baseline="0" dirty="0" smtClean="0">
              <a:latin typeface="Arial" pitchFamily="34" charset="0"/>
              <a:cs typeface="Arial" pitchFamily="34" charset="0"/>
            </a:rPr>
            <a:t>Fuerza de Trabajo</a:t>
          </a:r>
          <a:endParaRPr lang="es-PY" sz="1100" b="1" cap="all" baseline="0" dirty="0" smtClean="0">
            <a:latin typeface="Arial" pitchFamily="34" charset="0"/>
            <a:cs typeface="Arial" pitchFamily="34" charset="0"/>
          </a:endParaRPr>
        </a:p>
      </dgm:t>
    </dgm:pt>
    <dgm:pt modelId="{BFB7BBEF-36E3-4C8A-8F10-5BCD650DEA0F}" type="parTrans" cxnId="{03C9587E-F839-41CD-AD01-0ED6F94D51CE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D1BE01D7-C63F-484B-AB3C-547C3B1628C2}" type="sibTrans" cxnId="{03C9587E-F839-41CD-AD01-0ED6F94D51CE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37691905-89CE-48F5-A37B-ECBCEC387D2C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200" b="1" cap="all" baseline="0" dirty="0" smtClean="0">
              <a:latin typeface="Arial" pitchFamily="34" charset="0"/>
              <a:cs typeface="Arial" pitchFamily="34" charset="0"/>
            </a:rPr>
            <a:t>Fuera de la Fuerza de Trabajo</a:t>
          </a:r>
        </a:p>
      </dgm:t>
    </dgm:pt>
    <dgm:pt modelId="{74E043A9-1A35-44E2-8EDF-A9160B57352A}" type="parTrans" cxnId="{6FB9255C-2E01-4744-9266-305BCD8D024B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3E913771-19E7-4C82-974F-EBADA832C892}" type="sibTrans" cxnId="{6FB9255C-2E01-4744-9266-305BCD8D024B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5C8B8691-78A7-4FFA-9E7D-A15A3DEA3172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200" b="1" cap="all" baseline="0" dirty="0" smtClean="0">
              <a:latin typeface="Arial" pitchFamily="34" charset="0"/>
              <a:cs typeface="Arial" pitchFamily="34" charset="0"/>
            </a:rPr>
            <a:t>Población menor   a 15 años </a:t>
          </a:r>
          <a:endParaRPr lang="es-PY" sz="1200" dirty="0"/>
        </a:p>
      </dgm:t>
    </dgm:pt>
    <dgm:pt modelId="{7544EDBF-479B-4D21-9BB5-BC592C1F8D34}" type="parTrans" cxnId="{65785916-BAB6-4E8B-9771-F54CBF6CCFDE}">
      <dgm:prSet/>
      <dgm:spPr>
        <a:solidFill>
          <a:srgbClr val="EE3A98"/>
        </a:solidFill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94058833-F615-4715-A360-E77786AE227A}" type="sibTrans" cxnId="{65785916-BAB6-4E8B-9771-F54CBF6CCFDE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C40EFCDF-04B6-48B3-97A6-203A115C7B6D}">
      <dgm:prSet custT="1"/>
      <dgm:spPr>
        <a:solidFill>
          <a:srgbClr val="EE3A98"/>
        </a:solidFill>
      </dgm:spPr>
      <dgm:t>
        <a:bodyPr/>
        <a:lstStyle/>
        <a:p>
          <a:r>
            <a:rPr lang="es-PY" sz="1200" b="1" cap="all" baseline="0" dirty="0" smtClean="0">
              <a:latin typeface="Arial" pitchFamily="34" charset="0"/>
              <a:cs typeface="Arial" pitchFamily="34" charset="0"/>
            </a:rPr>
            <a:t>Ocupada</a:t>
          </a:r>
          <a:endParaRPr lang="es-PY" sz="1100" dirty="0"/>
        </a:p>
      </dgm:t>
    </dgm:pt>
    <dgm:pt modelId="{C67FD123-56CA-4D2A-B79D-DB695AFF45FC}" type="parTrans" cxnId="{C4318D10-7A96-4F16-B41A-FD2E713EEBA9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CE706DF4-A350-4794-BB4F-D184630CC1D9}" type="sibTrans" cxnId="{C4318D10-7A96-4F16-B41A-FD2E713EEBA9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DD67E849-B6AE-4E6E-B1CC-8AFECDAC9033}">
      <dgm:prSet custT="1"/>
      <dgm:spPr>
        <a:solidFill>
          <a:srgbClr val="EE3A98"/>
        </a:solidFill>
      </dgm:spPr>
      <dgm:t>
        <a:bodyPr/>
        <a:lstStyle/>
        <a:p>
          <a:r>
            <a:rPr lang="es-PY" sz="1200" b="1" cap="all" baseline="0" dirty="0" smtClean="0">
              <a:latin typeface="Arial" pitchFamily="34" charset="0"/>
              <a:cs typeface="Arial" pitchFamily="34" charset="0"/>
            </a:rPr>
            <a:t>Desocupada</a:t>
          </a:r>
          <a:endParaRPr lang="es-PY" sz="1100" b="1" cap="all" baseline="0" dirty="0" smtClean="0">
            <a:latin typeface="Arial" pitchFamily="34" charset="0"/>
            <a:cs typeface="Arial" pitchFamily="34" charset="0"/>
          </a:endParaRPr>
        </a:p>
      </dgm:t>
    </dgm:pt>
    <dgm:pt modelId="{F812E555-0BEE-47AB-8403-6C59230FE307}" type="parTrans" cxnId="{6452DCFE-2A15-4EF4-90E3-3496C0F535A9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9911E27D-E07C-41D7-93EC-F8DBD8E752F4}" type="sibTrans" cxnId="{6452DCFE-2A15-4EF4-90E3-3496C0F535A9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F512A3C2-4A9A-4599-A6D6-0345C1FF4477}" type="asst">
      <dgm:prSet custT="1"/>
      <dgm:spPr>
        <a:solidFill>
          <a:srgbClr val="EE3A98"/>
        </a:solidFill>
      </dgm:spPr>
      <dgm:t>
        <a:bodyPr/>
        <a:lstStyle/>
        <a:p>
          <a:r>
            <a:rPr lang="es-PY" sz="1200" b="1" dirty="0" smtClean="0">
              <a:latin typeface="Arial" pitchFamily="34" charset="0"/>
              <a:cs typeface="Arial" pitchFamily="34" charset="0"/>
            </a:rPr>
            <a:t>SUBOCUPADA POR INSUFICIENCIA DE TIEMPO DE TRABAJO</a:t>
          </a:r>
        </a:p>
      </dgm:t>
    </dgm:pt>
    <dgm:pt modelId="{6C7EA749-718D-45C2-BE3E-EAB658267876}" type="sibTrans" cxnId="{19529A1C-4FD5-4A8E-9AF7-2FD85BCD22CC}">
      <dgm:prSet/>
      <dgm:spPr/>
      <dgm:t>
        <a:bodyPr/>
        <a:lstStyle/>
        <a:p>
          <a:endParaRPr lang="es-PY" sz="1100"/>
        </a:p>
      </dgm:t>
    </dgm:pt>
    <dgm:pt modelId="{5B8D6C8C-2C2C-4CE0-8788-A78C113F6829}" type="parTrans" cxnId="{19529A1C-4FD5-4A8E-9AF7-2FD85BCD22CC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/>
        </a:p>
      </dgm:t>
    </dgm:pt>
    <dgm:pt modelId="{47E36049-B257-4E69-99C6-5813B7C9E65B}" type="pres">
      <dgm:prSet presAssocID="{9403FCE7-87A1-4542-AC95-18565C1D8D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Y"/>
        </a:p>
      </dgm:t>
    </dgm:pt>
    <dgm:pt modelId="{79A5230D-F32C-432A-A43D-0A7FAF680743}" type="pres">
      <dgm:prSet presAssocID="{71F024EA-C068-4A0B-9EB4-EB22DD502D5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9ECD7474-2CC2-4F7E-A888-9AC2E779E05E}" type="pres">
      <dgm:prSet presAssocID="{71F024EA-C068-4A0B-9EB4-EB22DD502D55}" presName="rootComposite1" presStyleCnt="0"/>
      <dgm:spPr/>
      <dgm:t>
        <a:bodyPr/>
        <a:lstStyle/>
        <a:p>
          <a:endParaRPr lang="es-PY"/>
        </a:p>
      </dgm:t>
    </dgm:pt>
    <dgm:pt modelId="{B2DFCFC9-9839-4FFD-A261-FB62D9F92019}" type="pres">
      <dgm:prSet presAssocID="{71F024EA-C068-4A0B-9EB4-EB22DD502D55}" presName="rootText1" presStyleLbl="node0" presStyleIdx="0" presStyleCnt="1" custLinFactNeighborX="6018" custLinFactNeighborY="-6648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244689D5-61B2-40F0-9A12-342C9315FC27}" type="pres">
      <dgm:prSet presAssocID="{71F024EA-C068-4A0B-9EB4-EB22DD502D55}" presName="rootConnector1" presStyleLbl="node1" presStyleIdx="0" presStyleCnt="0"/>
      <dgm:spPr/>
      <dgm:t>
        <a:bodyPr/>
        <a:lstStyle/>
        <a:p>
          <a:endParaRPr lang="es-PY"/>
        </a:p>
      </dgm:t>
    </dgm:pt>
    <dgm:pt modelId="{2F452C40-F37C-433C-9DF4-D2F4FEFB05F1}" type="pres">
      <dgm:prSet presAssocID="{71F024EA-C068-4A0B-9EB4-EB22DD502D55}" presName="hierChild2" presStyleCnt="0"/>
      <dgm:spPr/>
      <dgm:t>
        <a:bodyPr/>
        <a:lstStyle/>
        <a:p>
          <a:endParaRPr lang="es-PY"/>
        </a:p>
      </dgm:t>
    </dgm:pt>
    <dgm:pt modelId="{E3A507D1-5EC0-40A5-A220-D419E7C20D4E}" type="pres">
      <dgm:prSet presAssocID="{098BF9DE-E567-42BB-B0B8-288DB70BFE3B}" presName="Name37" presStyleLbl="parChTrans1D2" presStyleIdx="0" presStyleCnt="2"/>
      <dgm:spPr/>
      <dgm:t>
        <a:bodyPr/>
        <a:lstStyle/>
        <a:p>
          <a:endParaRPr lang="es-PY"/>
        </a:p>
      </dgm:t>
    </dgm:pt>
    <dgm:pt modelId="{CD7B864E-C96C-44FD-BB41-6D9632917E74}" type="pres">
      <dgm:prSet presAssocID="{617B80DE-861A-46A2-8F09-B4D4C2D575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E346BF6F-49C1-486D-9182-F9122533C432}" type="pres">
      <dgm:prSet presAssocID="{617B80DE-861A-46A2-8F09-B4D4C2D575B1}" presName="rootComposite" presStyleCnt="0"/>
      <dgm:spPr/>
      <dgm:t>
        <a:bodyPr/>
        <a:lstStyle/>
        <a:p>
          <a:endParaRPr lang="es-PY"/>
        </a:p>
      </dgm:t>
    </dgm:pt>
    <dgm:pt modelId="{C874873F-51AF-4948-9E9A-238FD8FB6340}" type="pres">
      <dgm:prSet presAssocID="{617B80DE-861A-46A2-8F09-B4D4C2D575B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595715E7-7F6D-4DEC-B376-B13CF4D5237F}" type="pres">
      <dgm:prSet presAssocID="{617B80DE-861A-46A2-8F09-B4D4C2D575B1}" presName="rootConnector" presStyleLbl="node2" presStyleIdx="0" presStyleCnt="2"/>
      <dgm:spPr/>
      <dgm:t>
        <a:bodyPr/>
        <a:lstStyle/>
        <a:p>
          <a:endParaRPr lang="es-PY"/>
        </a:p>
      </dgm:t>
    </dgm:pt>
    <dgm:pt modelId="{506E81B0-EBCC-4EDF-B821-FFDCD2610AD2}" type="pres">
      <dgm:prSet presAssocID="{617B80DE-861A-46A2-8F09-B4D4C2D575B1}" presName="hierChild4" presStyleCnt="0"/>
      <dgm:spPr/>
      <dgm:t>
        <a:bodyPr/>
        <a:lstStyle/>
        <a:p>
          <a:endParaRPr lang="es-PY"/>
        </a:p>
      </dgm:t>
    </dgm:pt>
    <dgm:pt modelId="{5EEA2DD8-377F-41EC-9911-2F3F49229CD9}" type="pres">
      <dgm:prSet presAssocID="{BFB7BBEF-36E3-4C8A-8F10-5BCD650DEA0F}" presName="Name37" presStyleLbl="parChTrans1D3" presStyleIdx="0" presStyleCnt="2"/>
      <dgm:spPr/>
      <dgm:t>
        <a:bodyPr/>
        <a:lstStyle/>
        <a:p>
          <a:endParaRPr lang="es-PY"/>
        </a:p>
      </dgm:t>
    </dgm:pt>
    <dgm:pt modelId="{5A4ABA5D-6AAC-46EF-8656-BC8E09981B63}" type="pres">
      <dgm:prSet presAssocID="{5C73087A-DE9D-41AB-82DC-EE359BEAB4F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FC743929-2DFF-413E-8BF1-78FF9C9A4DE4}" type="pres">
      <dgm:prSet presAssocID="{5C73087A-DE9D-41AB-82DC-EE359BEAB4F6}" presName="rootComposite" presStyleCnt="0"/>
      <dgm:spPr/>
      <dgm:t>
        <a:bodyPr/>
        <a:lstStyle/>
        <a:p>
          <a:endParaRPr lang="es-PY"/>
        </a:p>
      </dgm:t>
    </dgm:pt>
    <dgm:pt modelId="{C63860A9-616A-4B08-9C5D-9B89715590E0}" type="pres">
      <dgm:prSet presAssocID="{5C73087A-DE9D-41AB-82DC-EE359BEAB4F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994B4381-1601-4882-BCD0-5F00800CE03A}" type="pres">
      <dgm:prSet presAssocID="{5C73087A-DE9D-41AB-82DC-EE359BEAB4F6}" presName="rootConnector" presStyleLbl="node3" presStyleIdx="0" presStyleCnt="2"/>
      <dgm:spPr/>
      <dgm:t>
        <a:bodyPr/>
        <a:lstStyle/>
        <a:p>
          <a:endParaRPr lang="es-PY"/>
        </a:p>
      </dgm:t>
    </dgm:pt>
    <dgm:pt modelId="{02926ECA-E532-44C9-92EA-815DDDFDAE02}" type="pres">
      <dgm:prSet presAssocID="{5C73087A-DE9D-41AB-82DC-EE359BEAB4F6}" presName="hierChild4" presStyleCnt="0"/>
      <dgm:spPr/>
      <dgm:t>
        <a:bodyPr/>
        <a:lstStyle/>
        <a:p>
          <a:endParaRPr lang="es-PY"/>
        </a:p>
      </dgm:t>
    </dgm:pt>
    <dgm:pt modelId="{AB17B882-98D2-487D-B4BB-01EF9F696DDD}" type="pres">
      <dgm:prSet presAssocID="{C67FD123-56CA-4D2A-B79D-DB695AFF45FC}" presName="Name37" presStyleLbl="parChTrans1D4" presStyleIdx="0" presStyleCnt="3"/>
      <dgm:spPr/>
      <dgm:t>
        <a:bodyPr/>
        <a:lstStyle/>
        <a:p>
          <a:endParaRPr lang="es-PY"/>
        </a:p>
      </dgm:t>
    </dgm:pt>
    <dgm:pt modelId="{FF834FC0-225E-489E-AB20-4465ECD3C925}" type="pres">
      <dgm:prSet presAssocID="{C40EFCDF-04B6-48B3-97A6-203A115C7B6D}" presName="hierRoot2" presStyleCnt="0">
        <dgm:presLayoutVars>
          <dgm:hierBranch val="l"/>
        </dgm:presLayoutVars>
      </dgm:prSet>
      <dgm:spPr/>
      <dgm:t>
        <a:bodyPr/>
        <a:lstStyle/>
        <a:p>
          <a:endParaRPr lang="es-PY"/>
        </a:p>
      </dgm:t>
    </dgm:pt>
    <dgm:pt modelId="{E55B7F0E-22F6-4864-B6FB-1D3262225BC9}" type="pres">
      <dgm:prSet presAssocID="{C40EFCDF-04B6-48B3-97A6-203A115C7B6D}" presName="rootComposite" presStyleCnt="0"/>
      <dgm:spPr/>
      <dgm:t>
        <a:bodyPr/>
        <a:lstStyle/>
        <a:p>
          <a:endParaRPr lang="es-PY"/>
        </a:p>
      </dgm:t>
    </dgm:pt>
    <dgm:pt modelId="{FCEFE0DB-9CF2-4BD0-9625-4AA6D4C0784C}" type="pres">
      <dgm:prSet presAssocID="{C40EFCDF-04B6-48B3-97A6-203A115C7B6D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44BD061B-9388-4B5F-AFCF-14EA2953BEC5}" type="pres">
      <dgm:prSet presAssocID="{C40EFCDF-04B6-48B3-97A6-203A115C7B6D}" presName="rootConnector" presStyleLbl="node4" presStyleIdx="0" presStyleCnt="2"/>
      <dgm:spPr/>
      <dgm:t>
        <a:bodyPr/>
        <a:lstStyle/>
        <a:p>
          <a:endParaRPr lang="es-PY"/>
        </a:p>
      </dgm:t>
    </dgm:pt>
    <dgm:pt modelId="{F46CD72F-9900-4CE7-8303-C968831F2B97}" type="pres">
      <dgm:prSet presAssocID="{C40EFCDF-04B6-48B3-97A6-203A115C7B6D}" presName="hierChild4" presStyleCnt="0"/>
      <dgm:spPr/>
      <dgm:t>
        <a:bodyPr/>
        <a:lstStyle/>
        <a:p>
          <a:endParaRPr lang="es-PY"/>
        </a:p>
      </dgm:t>
    </dgm:pt>
    <dgm:pt modelId="{3359518B-F89F-4BA2-B8D7-13F679242EA7}" type="pres">
      <dgm:prSet presAssocID="{C40EFCDF-04B6-48B3-97A6-203A115C7B6D}" presName="hierChild5" presStyleCnt="0"/>
      <dgm:spPr/>
      <dgm:t>
        <a:bodyPr/>
        <a:lstStyle/>
        <a:p>
          <a:endParaRPr lang="es-PY"/>
        </a:p>
      </dgm:t>
    </dgm:pt>
    <dgm:pt modelId="{16D0DDA9-D3B2-40D8-885E-A48B58560B2E}" type="pres">
      <dgm:prSet presAssocID="{5B8D6C8C-2C2C-4CE0-8788-A78C113F6829}" presName="Name111" presStyleLbl="parChTrans1D4" presStyleIdx="1" presStyleCnt="3"/>
      <dgm:spPr/>
      <dgm:t>
        <a:bodyPr/>
        <a:lstStyle/>
        <a:p>
          <a:endParaRPr lang="es-PY"/>
        </a:p>
      </dgm:t>
    </dgm:pt>
    <dgm:pt modelId="{F301509D-0776-403F-8008-64193101ED26}" type="pres">
      <dgm:prSet presAssocID="{F512A3C2-4A9A-4599-A6D6-0345C1FF447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3A1475D0-C6B4-40D8-881B-9541A1EC722F}" type="pres">
      <dgm:prSet presAssocID="{F512A3C2-4A9A-4599-A6D6-0345C1FF4477}" presName="rootComposite3" presStyleCnt="0"/>
      <dgm:spPr/>
      <dgm:t>
        <a:bodyPr/>
        <a:lstStyle/>
        <a:p>
          <a:endParaRPr lang="es-PY"/>
        </a:p>
      </dgm:t>
    </dgm:pt>
    <dgm:pt modelId="{46ED9B16-8344-4383-BA9C-35928E58E25D}" type="pres">
      <dgm:prSet presAssocID="{F512A3C2-4A9A-4599-A6D6-0345C1FF4477}" presName="rootText3" presStyleLbl="asst4" presStyleIdx="0" presStyleCnt="1" custLinFactNeighborX="-993" custLinFactNeighborY="-1595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F3EDA414-02E1-4C50-ACB2-5A81D6EAEE02}" type="pres">
      <dgm:prSet presAssocID="{F512A3C2-4A9A-4599-A6D6-0345C1FF4477}" presName="rootConnector3" presStyleLbl="asst4" presStyleIdx="0" presStyleCnt="1"/>
      <dgm:spPr/>
      <dgm:t>
        <a:bodyPr/>
        <a:lstStyle/>
        <a:p>
          <a:endParaRPr lang="es-PY"/>
        </a:p>
      </dgm:t>
    </dgm:pt>
    <dgm:pt modelId="{F7EFE96D-2176-4BB2-951C-FFF9A02A01B7}" type="pres">
      <dgm:prSet presAssocID="{F512A3C2-4A9A-4599-A6D6-0345C1FF4477}" presName="hierChild6" presStyleCnt="0"/>
      <dgm:spPr/>
      <dgm:t>
        <a:bodyPr/>
        <a:lstStyle/>
        <a:p>
          <a:endParaRPr lang="es-PY"/>
        </a:p>
      </dgm:t>
    </dgm:pt>
    <dgm:pt modelId="{ECA17CE2-CEAA-4384-8876-5AF25224A5E7}" type="pres">
      <dgm:prSet presAssocID="{F512A3C2-4A9A-4599-A6D6-0345C1FF4477}" presName="hierChild7" presStyleCnt="0"/>
      <dgm:spPr/>
      <dgm:t>
        <a:bodyPr/>
        <a:lstStyle/>
        <a:p>
          <a:endParaRPr lang="es-PY"/>
        </a:p>
      </dgm:t>
    </dgm:pt>
    <dgm:pt modelId="{069A52E9-B9F2-466D-9A41-F78181CE6D8C}" type="pres">
      <dgm:prSet presAssocID="{F812E555-0BEE-47AB-8403-6C59230FE307}" presName="Name37" presStyleLbl="parChTrans1D4" presStyleIdx="2" presStyleCnt="3"/>
      <dgm:spPr/>
      <dgm:t>
        <a:bodyPr/>
        <a:lstStyle/>
        <a:p>
          <a:endParaRPr lang="es-PY"/>
        </a:p>
      </dgm:t>
    </dgm:pt>
    <dgm:pt modelId="{519379BC-4F2A-4CE1-AF35-A31473D1A2E7}" type="pres">
      <dgm:prSet presAssocID="{DD67E849-B6AE-4E6E-B1CC-8AFECDAC90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F4E0022E-BE04-4FB1-9128-70305BE5D951}" type="pres">
      <dgm:prSet presAssocID="{DD67E849-B6AE-4E6E-B1CC-8AFECDAC9033}" presName="rootComposite" presStyleCnt="0"/>
      <dgm:spPr/>
      <dgm:t>
        <a:bodyPr/>
        <a:lstStyle/>
        <a:p>
          <a:endParaRPr lang="es-PY"/>
        </a:p>
      </dgm:t>
    </dgm:pt>
    <dgm:pt modelId="{63A58893-7243-47E8-A036-8EA07F7DEB86}" type="pres">
      <dgm:prSet presAssocID="{DD67E849-B6AE-4E6E-B1CC-8AFECDAC9033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C6DA0CFE-9881-44AA-9293-7678FB9437DC}" type="pres">
      <dgm:prSet presAssocID="{DD67E849-B6AE-4E6E-B1CC-8AFECDAC9033}" presName="rootConnector" presStyleLbl="node4" presStyleIdx="1" presStyleCnt="2"/>
      <dgm:spPr/>
      <dgm:t>
        <a:bodyPr/>
        <a:lstStyle/>
        <a:p>
          <a:endParaRPr lang="es-PY"/>
        </a:p>
      </dgm:t>
    </dgm:pt>
    <dgm:pt modelId="{D0DE794D-5C2E-4587-900D-B8860A72FC59}" type="pres">
      <dgm:prSet presAssocID="{DD67E849-B6AE-4E6E-B1CC-8AFECDAC9033}" presName="hierChild4" presStyleCnt="0"/>
      <dgm:spPr/>
      <dgm:t>
        <a:bodyPr/>
        <a:lstStyle/>
        <a:p>
          <a:endParaRPr lang="es-PY"/>
        </a:p>
      </dgm:t>
    </dgm:pt>
    <dgm:pt modelId="{5C32B37B-AE42-4B73-886F-AAB9BD5B619E}" type="pres">
      <dgm:prSet presAssocID="{DD67E849-B6AE-4E6E-B1CC-8AFECDAC9033}" presName="hierChild5" presStyleCnt="0"/>
      <dgm:spPr/>
      <dgm:t>
        <a:bodyPr/>
        <a:lstStyle/>
        <a:p>
          <a:endParaRPr lang="es-PY"/>
        </a:p>
      </dgm:t>
    </dgm:pt>
    <dgm:pt modelId="{E7F79716-14D7-4CBD-A482-A1DE4C2FC904}" type="pres">
      <dgm:prSet presAssocID="{5C73087A-DE9D-41AB-82DC-EE359BEAB4F6}" presName="hierChild5" presStyleCnt="0"/>
      <dgm:spPr/>
      <dgm:t>
        <a:bodyPr/>
        <a:lstStyle/>
        <a:p>
          <a:endParaRPr lang="es-PY"/>
        </a:p>
      </dgm:t>
    </dgm:pt>
    <dgm:pt modelId="{864676C5-6832-4326-AF30-ED8AF754833A}" type="pres">
      <dgm:prSet presAssocID="{74E043A9-1A35-44E2-8EDF-A9160B57352A}" presName="Name37" presStyleLbl="parChTrans1D3" presStyleIdx="1" presStyleCnt="2"/>
      <dgm:spPr/>
      <dgm:t>
        <a:bodyPr/>
        <a:lstStyle/>
        <a:p>
          <a:endParaRPr lang="es-PY"/>
        </a:p>
      </dgm:t>
    </dgm:pt>
    <dgm:pt modelId="{DF46F8C1-7273-4CB0-9ED0-DAC451910303}" type="pres">
      <dgm:prSet presAssocID="{37691905-89CE-48F5-A37B-ECBCEC387D2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B2171E86-B637-4CD8-8C42-0A7DE561BDEA}" type="pres">
      <dgm:prSet presAssocID="{37691905-89CE-48F5-A37B-ECBCEC387D2C}" presName="rootComposite" presStyleCnt="0"/>
      <dgm:spPr/>
      <dgm:t>
        <a:bodyPr/>
        <a:lstStyle/>
        <a:p>
          <a:endParaRPr lang="es-PY"/>
        </a:p>
      </dgm:t>
    </dgm:pt>
    <dgm:pt modelId="{AAD2999D-8BEA-4C4D-A0C2-36B959AD21F8}" type="pres">
      <dgm:prSet presAssocID="{37691905-89CE-48F5-A37B-ECBCEC387D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7C88896A-B327-44A1-A4B6-5F3F28BE6CB9}" type="pres">
      <dgm:prSet presAssocID="{37691905-89CE-48F5-A37B-ECBCEC387D2C}" presName="rootConnector" presStyleLbl="node3" presStyleIdx="1" presStyleCnt="2"/>
      <dgm:spPr/>
      <dgm:t>
        <a:bodyPr/>
        <a:lstStyle/>
        <a:p>
          <a:endParaRPr lang="es-PY"/>
        </a:p>
      </dgm:t>
    </dgm:pt>
    <dgm:pt modelId="{FD5E17F0-3AF9-4C6A-9D37-7DA3B47B15E3}" type="pres">
      <dgm:prSet presAssocID="{37691905-89CE-48F5-A37B-ECBCEC387D2C}" presName="hierChild4" presStyleCnt="0"/>
      <dgm:spPr/>
      <dgm:t>
        <a:bodyPr/>
        <a:lstStyle/>
        <a:p>
          <a:endParaRPr lang="es-PY"/>
        </a:p>
      </dgm:t>
    </dgm:pt>
    <dgm:pt modelId="{4C776B7D-8D50-42B6-85DE-5CA7D5D7D8CA}" type="pres">
      <dgm:prSet presAssocID="{37691905-89CE-48F5-A37B-ECBCEC387D2C}" presName="hierChild5" presStyleCnt="0"/>
      <dgm:spPr/>
      <dgm:t>
        <a:bodyPr/>
        <a:lstStyle/>
        <a:p>
          <a:endParaRPr lang="es-PY"/>
        </a:p>
      </dgm:t>
    </dgm:pt>
    <dgm:pt modelId="{B884C4A8-2415-4BAC-9692-FADD7DA16F60}" type="pres">
      <dgm:prSet presAssocID="{617B80DE-861A-46A2-8F09-B4D4C2D575B1}" presName="hierChild5" presStyleCnt="0"/>
      <dgm:spPr/>
      <dgm:t>
        <a:bodyPr/>
        <a:lstStyle/>
        <a:p>
          <a:endParaRPr lang="es-PY"/>
        </a:p>
      </dgm:t>
    </dgm:pt>
    <dgm:pt modelId="{CC176B9C-A4C8-4D11-9905-A4F402D12CB7}" type="pres">
      <dgm:prSet presAssocID="{7544EDBF-479B-4D21-9BB5-BC592C1F8D34}" presName="Name37" presStyleLbl="parChTrans1D2" presStyleIdx="1" presStyleCnt="2"/>
      <dgm:spPr/>
      <dgm:t>
        <a:bodyPr/>
        <a:lstStyle/>
        <a:p>
          <a:endParaRPr lang="es-PY"/>
        </a:p>
      </dgm:t>
    </dgm:pt>
    <dgm:pt modelId="{9008DFD4-C274-4E93-9D5C-BA85A5E7D3B5}" type="pres">
      <dgm:prSet presAssocID="{5C8B8691-78A7-4FFA-9E7D-A15A3DEA31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FD5A6E08-317D-4EB4-A8A4-82FD21088C3D}" type="pres">
      <dgm:prSet presAssocID="{5C8B8691-78A7-4FFA-9E7D-A15A3DEA3172}" presName="rootComposite" presStyleCnt="0"/>
      <dgm:spPr/>
      <dgm:t>
        <a:bodyPr/>
        <a:lstStyle/>
        <a:p>
          <a:endParaRPr lang="es-PY"/>
        </a:p>
      </dgm:t>
    </dgm:pt>
    <dgm:pt modelId="{E477B6AB-525D-42D7-A7C3-66E32841D14D}" type="pres">
      <dgm:prSet presAssocID="{5C8B8691-78A7-4FFA-9E7D-A15A3DEA317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C64080E8-39ED-48B2-882C-0BB93C12626B}" type="pres">
      <dgm:prSet presAssocID="{5C8B8691-78A7-4FFA-9E7D-A15A3DEA3172}" presName="rootConnector" presStyleLbl="node2" presStyleIdx="1" presStyleCnt="2"/>
      <dgm:spPr/>
      <dgm:t>
        <a:bodyPr/>
        <a:lstStyle/>
        <a:p>
          <a:endParaRPr lang="es-PY"/>
        </a:p>
      </dgm:t>
    </dgm:pt>
    <dgm:pt modelId="{BF9148AF-0209-47BE-B099-123B71843549}" type="pres">
      <dgm:prSet presAssocID="{5C8B8691-78A7-4FFA-9E7D-A15A3DEA3172}" presName="hierChild4" presStyleCnt="0"/>
      <dgm:spPr/>
      <dgm:t>
        <a:bodyPr/>
        <a:lstStyle/>
        <a:p>
          <a:endParaRPr lang="es-PY"/>
        </a:p>
      </dgm:t>
    </dgm:pt>
    <dgm:pt modelId="{094BD581-4506-42DF-B896-E6C7F9E9894C}" type="pres">
      <dgm:prSet presAssocID="{5C8B8691-78A7-4FFA-9E7D-A15A3DEA3172}" presName="hierChild5" presStyleCnt="0"/>
      <dgm:spPr/>
      <dgm:t>
        <a:bodyPr/>
        <a:lstStyle/>
        <a:p>
          <a:endParaRPr lang="es-PY"/>
        </a:p>
      </dgm:t>
    </dgm:pt>
    <dgm:pt modelId="{7D7AA251-6CE7-4488-8D84-BFC04CA6CF87}" type="pres">
      <dgm:prSet presAssocID="{71F024EA-C068-4A0B-9EB4-EB22DD502D55}" presName="hierChild3" presStyleCnt="0"/>
      <dgm:spPr/>
      <dgm:t>
        <a:bodyPr/>
        <a:lstStyle/>
        <a:p>
          <a:endParaRPr lang="es-PY"/>
        </a:p>
      </dgm:t>
    </dgm:pt>
  </dgm:ptLst>
  <dgm:cxnLst>
    <dgm:cxn modelId="{8B3740E1-BCBF-47ED-9C07-846CC77E8800}" type="presOf" srcId="{C40EFCDF-04B6-48B3-97A6-203A115C7B6D}" destId="{FCEFE0DB-9CF2-4BD0-9625-4AA6D4C0784C}" srcOrd="0" destOrd="0" presId="urn:microsoft.com/office/officeart/2005/8/layout/orgChart1"/>
    <dgm:cxn modelId="{5C95CCC5-293D-46B0-B2D3-1797549973ED}" type="presOf" srcId="{BFB7BBEF-36E3-4C8A-8F10-5BCD650DEA0F}" destId="{5EEA2DD8-377F-41EC-9911-2F3F49229CD9}" srcOrd="0" destOrd="0" presId="urn:microsoft.com/office/officeart/2005/8/layout/orgChart1"/>
    <dgm:cxn modelId="{545C76AC-0DB1-4B53-BE3F-AC0E5F7044B6}" type="presOf" srcId="{C40EFCDF-04B6-48B3-97A6-203A115C7B6D}" destId="{44BD061B-9388-4B5F-AFCF-14EA2953BEC5}" srcOrd="1" destOrd="0" presId="urn:microsoft.com/office/officeart/2005/8/layout/orgChart1"/>
    <dgm:cxn modelId="{215BF79A-964C-4A8F-80A2-77B3EA083484}" type="presOf" srcId="{F512A3C2-4A9A-4599-A6D6-0345C1FF4477}" destId="{F3EDA414-02E1-4C50-ACB2-5A81D6EAEE02}" srcOrd="1" destOrd="0" presId="urn:microsoft.com/office/officeart/2005/8/layout/orgChart1"/>
    <dgm:cxn modelId="{DF6DE39A-798C-418A-AA77-B8F5FFE14871}" type="presOf" srcId="{F512A3C2-4A9A-4599-A6D6-0345C1FF4477}" destId="{46ED9B16-8344-4383-BA9C-35928E58E25D}" srcOrd="0" destOrd="0" presId="urn:microsoft.com/office/officeart/2005/8/layout/orgChart1"/>
    <dgm:cxn modelId="{60C27BED-6399-456C-ACEF-09AB1D34D4FF}" type="presOf" srcId="{5B8D6C8C-2C2C-4CE0-8788-A78C113F6829}" destId="{16D0DDA9-D3B2-40D8-885E-A48B58560B2E}" srcOrd="0" destOrd="0" presId="urn:microsoft.com/office/officeart/2005/8/layout/orgChart1"/>
    <dgm:cxn modelId="{561888CA-CE39-49BF-A999-E4587860486B}" type="presOf" srcId="{7544EDBF-479B-4D21-9BB5-BC592C1F8D34}" destId="{CC176B9C-A4C8-4D11-9905-A4F402D12CB7}" srcOrd="0" destOrd="0" presId="urn:microsoft.com/office/officeart/2005/8/layout/orgChart1"/>
    <dgm:cxn modelId="{95DE87E9-C1D3-4C57-88A3-2756E425BC04}" type="presOf" srcId="{5C8B8691-78A7-4FFA-9E7D-A15A3DEA3172}" destId="{E477B6AB-525D-42D7-A7C3-66E32841D14D}" srcOrd="0" destOrd="0" presId="urn:microsoft.com/office/officeart/2005/8/layout/orgChart1"/>
    <dgm:cxn modelId="{B05F32EE-AF47-44D3-9D2C-E847AE16F79B}" type="presOf" srcId="{5C8B8691-78A7-4FFA-9E7D-A15A3DEA3172}" destId="{C64080E8-39ED-48B2-882C-0BB93C12626B}" srcOrd="1" destOrd="0" presId="urn:microsoft.com/office/officeart/2005/8/layout/orgChart1"/>
    <dgm:cxn modelId="{A49968C0-BFD4-4CEF-BD0D-36081836AA47}" type="presOf" srcId="{71F024EA-C068-4A0B-9EB4-EB22DD502D55}" destId="{B2DFCFC9-9839-4FFD-A261-FB62D9F92019}" srcOrd="0" destOrd="0" presId="urn:microsoft.com/office/officeart/2005/8/layout/orgChart1"/>
    <dgm:cxn modelId="{6AC284BC-1D7D-4AE0-A50B-4C587D2F1C24}" type="presOf" srcId="{9403FCE7-87A1-4542-AC95-18565C1D8D11}" destId="{47E36049-B257-4E69-99C6-5813B7C9E65B}" srcOrd="0" destOrd="0" presId="urn:microsoft.com/office/officeart/2005/8/layout/orgChart1"/>
    <dgm:cxn modelId="{8780ADCC-A24C-4FA5-B2BB-19232A95413D}" type="presOf" srcId="{74E043A9-1A35-44E2-8EDF-A9160B57352A}" destId="{864676C5-6832-4326-AF30-ED8AF754833A}" srcOrd="0" destOrd="0" presId="urn:microsoft.com/office/officeart/2005/8/layout/orgChart1"/>
    <dgm:cxn modelId="{346DDE71-583C-4C6F-9F71-F230D809249A}" type="presOf" srcId="{DD67E849-B6AE-4E6E-B1CC-8AFECDAC9033}" destId="{C6DA0CFE-9881-44AA-9293-7678FB9437DC}" srcOrd="1" destOrd="0" presId="urn:microsoft.com/office/officeart/2005/8/layout/orgChart1"/>
    <dgm:cxn modelId="{BCAC656C-1A04-4515-B777-A9FD623AF8AB}" srcId="{71F024EA-C068-4A0B-9EB4-EB22DD502D55}" destId="{617B80DE-861A-46A2-8F09-B4D4C2D575B1}" srcOrd="0" destOrd="0" parTransId="{098BF9DE-E567-42BB-B0B8-288DB70BFE3B}" sibTransId="{D21573A8-703B-4B0C-B9F3-C549F4758652}"/>
    <dgm:cxn modelId="{03C9587E-F839-41CD-AD01-0ED6F94D51CE}" srcId="{617B80DE-861A-46A2-8F09-B4D4C2D575B1}" destId="{5C73087A-DE9D-41AB-82DC-EE359BEAB4F6}" srcOrd="0" destOrd="0" parTransId="{BFB7BBEF-36E3-4C8A-8F10-5BCD650DEA0F}" sibTransId="{D1BE01D7-C63F-484B-AB3C-547C3B1628C2}"/>
    <dgm:cxn modelId="{9F58416D-09CC-4E90-BDCB-19B34FF6B3CD}" srcId="{9403FCE7-87A1-4542-AC95-18565C1D8D11}" destId="{71F024EA-C068-4A0B-9EB4-EB22DD502D55}" srcOrd="0" destOrd="0" parTransId="{D737D9A9-2669-4BDE-BED0-F6E646B4BB58}" sibTransId="{3ACC811E-6194-4CFB-BF22-01BA183D9BA5}"/>
    <dgm:cxn modelId="{46FBC898-7AD4-4442-B58F-F1DE1A19F57C}" type="presOf" srcId="{37691905-89CE-48F5-A37B-ECBCEC387D2C}" destId="{7C88896A-B327-44A1-A4B6-5F3F28BE6CB9}" srcOrd="1" destOrd="0" presId="urn:microsoft.com/office/officeart/2005/8/layout/orgChart1"/>
    <dgm:cxn modelId="{6452DCFE-2A15-4EF4-90E3-3496C0F535A9}" srcId="{5C73087A-DE9D-41AB-82DC-EE359BEAB4F6}" destId="{DD67E849-B6AE-4E6E-B1CC-8AFECDAC9033}" srcOrd="1" destOrd="0" parTransId="{F812E555-0BEE-47AB-8403-6C59230FE307}" sibTransId="{9911E27D-E07C-41D7-93EC-F8DBD8E752F4}"/>
    <dgm:cxn modelId="{05FC1718-F20B-4FFD-BE4A-8E8BB85BBF47}" type="presOf" srcId="{71F024EA-C068-4A0B-9EB4-EB22DD502D55}" destId="{244689D5-61B2-40F0-9A12-342C9315FC27}" srcOrd="1" destOrd="0" presId="urn:microsoft.com/office/officeart/2005/8/layout/orgChart1"/>
    <dgm:cxn modelId="{B493C7EE-B5A4-459A-85AD-8E2A5371686E}" type="presOf" srcId="{5C73087A-DE9D-41AB-82DC-EE359BEAB4F6}" destId="{994B4381-1601-4882-BCD0-5F00800CE03A}" srcOrd="1" destOrd="0" presId="urn:microsoft.com/office/officeart/2005/8/layout/orgChart1"/>
    <dgm:cxn modelId="{D648C09A-B840-4D37-BEB3-6FAB5AAFDCD7}" type="presOf" srcId="{C67FD123-56CA-4D2A-B79D-DB695AFF45FC}" destId="{AB17B882-98D2-487D-B4BB-01EF9F696DDD}" srcOrd="0" destOrd="0" presId="urn:microsoft.com/office/officeart/2005/8/layout/orgChart1"/>
    <dgm:cxn modelId="{20C02FCA-0B60-4F5F-9BD0-7BADF2ACBCBF}" type="presOf" srcId="{37691905-89CE-48F5-A37B-ECBCEC387D2C}" destId="{AAD2999D-8BEA-4C4D-A0C2-36B959AD21F8}" srcOrd="0" destOrd="0" presId="urn:microsoft.com/office/officeart/2005/8/layout/orgChart1"/>
    <dgm:cxn modelId="{1C1C7126-391E-4DB3-B388-0DCE3AB9DC38}" type="presOf" srcId="{5C73087A-DE9D-41AB-82DC-EE359BEAB4F6}" destId="{C63860A9-616A-4B08-9C5D-9B89715590E0}" srcOrd="0" destOrd="0" presId="urn:microsoft.com/office/officeart/2005/8/layout/orgChart1"/>
    <dgm:cxn modelId="{981759EE-3268-4822-930D-0470B9B70AF6}" type="presOf" srcId="{DD67E849-B6AE-4E6E-B1CC-8AFECDAC9033}" destId="{63A58893-7243-47E8-A036-8EA07F7DEB86}" srcOrd="0" destOrd="0" presId="urn:microsoft.com/office/officeart/2005/8/layout/orgChart1"/>
    <dgm:cxn modelId="{19529A1C-4FD5-4A8E-9AF7-2FD85BCD22CC}" srcId="{C40EFCDF-04B6-48B3-97A6-203A115C7B6D}" destId="{F512A3C2-4A9A-4599-A6D6-0345C1FF4477}" srcOrd="0" destOrd="0" parTransId="{5B8D6C8C-2C2C-4CE0-8788-A78C113F6829}" sibTransId="{6C7EA749-718D-45C2-BE3E-EAB658267876}"/>
    <dgm:cxn modelId="{251BC797-FAB7-4D98-A9C2-477FAF9A95D7}" type="presOf" srcId="{617B80DE-861A-46A2-8F09-B4D4C2D575B1}" destId="{595715E7-7F6D-4DEC-B376-B13CF4D5237F}" srcOrd="1" destOrd="0" presId="urn:microsoft.com/office/officeart/2005/8/layout/orgChart1"/>
    <dgm:cxn modelId="{FEFB5EA5-2D8C-412D-A4ED-151B013AD751}" type="presOf" srcId="{098BF9DE-E567-42BB-B0B8-288DB70BFE3B}" destId="{E3A507D1-5EC0-40A5-A220-D419E7C20D4E}" srcOrd="0" destOrd="0" presId="urn:microsoft.com/office/officeart/2005/8/layout/orgChart1"/>
    <dgm:cxn modelId="{E213D5E0-1D8D-4AD1-855B-1B73EA501178}" type="presOf" srcId="{F812E555-0BEE-47AB-8403-6C59230FE307}" destId="{069A52E9-B9F2-466D-9A41-F78181CE6D8C}" srcOrd="0" destOrd="0" presId="urn:microsoft.com/office/officeart/2005/8/layout/orgChart1"/>
    <dgm:cxn modelId="{C4318D10-7A96-4F16-B41A-FD2E713EEBA9}" srcId="{5C73087A-DE9D-41AB-82DC-EE359BEAB4F6}" destId="{C40EFCDF-04B6-48B3-97A6-203A115C7B6D}" srcOrd="0" destOrd="0" parTransId="{C67FD123-56CA-4D2A-B79D-DB695AFF45FC}" sibTransId="{CE706DF4-A350-4794-BB4F-D184630CC1D9}"/>
    <dgm:cxn modelId="{6FB9255C-2E01-4744-9266-305BCD8D024B}" srcId="{617B80DE-861A-46A2-8F09-B4D4C2D575B1}" destId="{37691905-89CE-48F5-A37B-ECBCEC387D2C}" srcOrd="1" destOrd="0" parTransId="{74E043A9-1A35-44E2-8EDF-A9160B57352A}" sibTransId="{3E913771-19E7-4C82-974F-EBADA832C892}"/>
    <dgm:cxn modelId="{31BC3B22-2AF3-469C-9912-B224EA46B923}" type="presOf" srcId="{617B80DE-861A-46A2-8F09-B4D4C2D575B1}" destId="{C874873F-51AF-4948-9E9A-238FD8FB6340}" srcOrd="0" destOrd="0" presId="urn:microsoft.com/office/officeart/2005/8/layout/orgChart1"/>
    <dgm:cxn modelId="{65785916-BAB6-4E8B-9771-F54CBF6CCFDE}" srcId="{71F024EA-C068-4A0B-9EB4-EB22DD502D55}" destId="{5C8B8691-78A7-4FFA-9E7D-A15A3DEA3172}" srcOrd="1" destOrd="0" parTransId="{7544EDBF-479B-4D21-9BB5-BC592C1F8D34}" sibTransId="{94058833-F615-4715-A360-E77786AE227A}"/>
    <dgm:cxn modelId="{DCCA11BD-BB93-483B-83C5-41E14D00BF0C}" type="presParOf" srcId="{47E36049-B257-4E69-99C6-5813B7C9E65B}" destId="{79A5230D-F32C-432A-A43D-0A7FAF680743}" srcOrd="0" destOrd="0" presId="urn:microsoft.com/office/officeart/2005/8/layout/orgChart1"/>
    <dgm:cxn modelId="{CB0EEDC2-92DA-4881-ACA8-00F02FCF22B5}" type="presParOf" srcId="{79A5230D-F32C-432A-A43D-0A7FAF680743}" destId="{9ECD7474-2CC2-4F7E-A888-9AC2E779E05E}" srcOrd="0" destOrd="0" presId="urn:microsoft.com/office/officeart/2005/8/layout/orgChart1"/>
    <dgm:cxn modelId="{3E452B7D-DE10-4B06-9C65-F54EA1C05366}" type="presParOf" srcId="{9ECD7474-2CC2-4F7E-A888-9AC2E779E05E}" destId="{B2DFCFC9-9839-4FFD-A261-FB62D9F92019}" srcOrd="0" destOrd="0" presId="urn:microsoft.com/office/officeart/2005/8/layout/orgChart1"/>
    <dgm:cxn modelId="{132205A9-30DD-4A68-9560-FEAD3A02512B}" type="presParOf" srcId="{9ECD7474-2CC2-4F7E-A888-9AC2E779E05E}" destId="{244689D5-61B2-40F0-9A12-342C9315FC27}" srcOrd="1" destOrd="0" presId="urn:microsoft.com/office/officeart/2005/8/layout/orgChart1"/>
    <dgm:cxn modelId="{87E55369-09F2-43A3-8062-1D8C878D1EB8}" type="presParOf" srcId="{79A5230D-F32C-432A-A43D-0A7FAF680743}" destId="{2F452C40-F37C-433C-9DF4-D2F4FEFB05F1}" srcOrd="1" destOrd="0" presId="urn:microsoft.com/office/officeart/2005/8/layout/orgChart1"/>
    <dgm:cxn modelId="{5A40F1BF-F528-4375-9794-A8508A47B00D}" type="presParOf" srcId="{2F452C40-F37C-433C-9DF4-D2F4FEFB05F1}" destId="{E3A507D1-5EC0-40A5-A220-D419E7C20D4E}" srcOrd="0" destOrd="0" presId="urn:microsoft.com/office/officeart/2005/8/layout/orgChart1"/>
    <dgm:cxn modelId="{10690D3D-5378-46DF-9E0F-7DF2EBA2A7C0}" type="presParOf" srcId="{2F452C40-F37C-433C-9DF4-D2F4FEFB05F1}" destId="{CD7B864E-C96C-44FD-BB41-6D9632917E74}" srcOrd="1" destOrd="0" presId="urn:microsoft.com/office/officeart/2005/8/layout/orgChart1"/>
    <dgm:cxn modelId="{F8D06711-806B-463C-9AA5-364F5F0940BF}" type="presParOf" srcId="{CD7B864E-C96C-44FD-BB41-6D9632917E74}" destId="{E346BF6F-49C1-486D-9182-F9122533C432}" srcOrd="0" destOrd="0" presId="urn:microsoft.com/office/officeart/2005/8/layout/orgChart1"/>
    <dgm:cxn modelId="{BF073D8C-2583-41E6-ADEA-DD1A8596CD7C}" type="presParOf" srcId="{E346BF6F-49C1-486D-9182-F9122533C432}" destId="{C874873F-51AF-4948-9E9A-238FD8FB6340}" srcOrd="0" destOrd="0" presId="urn:microsoft.com/office/officeart/2005/8/layout/orgChart1"/>
    <dgm:cxn modelId="{B5D1FD8C-803D-4D77-9786-56AD4961D6DD}" type="presParOf" srcId="{E346BF6F-49C1-486D-9182-F9122533C432}" destId="{595715E7-7F6D-4DEC-B376-B13CF4D5237F}" srcOrd="1" destOrd="0" presId="urn:microsoft.com/office/officeart/2005/8/layout/orgChart1"/>
    <dgm:cxn modelId="{2A326DEA-4F83-4E88-87E3-673AE093032C}" type="presParOf" srcId="{CD7B864E-C96C-44FD-BB41-6D9632917E74}" destId="{506E81B0-EBCC-4EDF-B821-FFDCD2610AD2}" srcOrd="1" destOrd="0" presId="urn:microsoft.com/office/officeart/2005/8/layout/orgChart1"/>
    <dgm:cxn modelId="{2098A0DB-7051-4503-99F7-28DC14A93CE2}" type="presParOf" srcId="{506E81B0-EBCC-4EDF-B821-FFDCD2610AD2}" destId="{5EEA2DD8-377F-41EC-9911-2F3F49229CD9}" srcOrd="0" destOrd="0" presId="urn:microsoft.com/office/officeart/2005/8/layout/orgChart1"/>
    <dgm:cxn modelId="{B1E70EB5-FF19-4B7D-8A61-BF82C0323E38}" type="presParOf" srcId="{506E81B0-EBCC-4EDF-B821-FFDCD2610AD2}" destId="{5A4ABA5D-6AAC-46EF-8656-BC8E09981B63}" srcOrd="1" destOrd="0" presId="urn:microsoft.com/office/officeart/2005/8/layout/orgChart1"/>
    <dgm:cxn modelId="{C85DFC39-3CA1-4EF7-8E2E-131DFB6425BB}" type="presParOf" srcId="{5A4ABA5D-6AAC-46EF-8656-BC8E09981B63}" destId="{FC743929-2DFF-413E-8BF1-78FF9C9A4DE4}" srcOrd="0" destOrd="0" presId="urn:microsoft.com/office/officeart/2005/8/layout/orgChart1"/>
    <dgm:cxn modelId="{808F0112-EEC2-4CF5-9C0B-5B40E818F6A9}" type="presParOf" srcId="{FC743929-2DFF-413E-8BF1-78FF9C9A4DE4}" destId="{C63860A9-616A-4B08-9C5D-9B89715590E0}" srcOrd="0" destOrd="0" presId="urn:microsoft.com/office/officeart/2005/8/layout/orgChart1"/>
    <dgm:cxn modelId="{C05E6540-7600-4BAF-9AF1-B0A1603FC27D}" type="presParOf" srcId="{FC743929-2DFF-413E-8BF1-78FF9C9A4DE4}" destId="{994B4381-1601-4882-BCD0-5F00800CE03A}" srcOrd="1" destOrd="0" presId="urn:microsoft.com/office/officeart/2005/8/layout/orgChart1"/>
    <dgm:cxn modelId="{C5C74CD9-D495-4394-9F32-34B37B8B9178}" type="presParOf" srcId="{5A4ABA5D-6AAC-46EF-8656-BC8E09981B63}" destId="{02926ECA-E532-44C9-92EA-815DDDFDAE02}" srcOrd="1" destOrd="0" presId="urn:microsoft.com/office/officeart/2005/8/layout/orgChart1"/>
    <dgm:cxn modelId="{6E889598-B15B-401D-BBF5-56B9456A969C}" type="presParOf" srcId="{02926ECA-E532-44C9-92EA-815DDDFDAE02}" destId="{AB17B882-98D2-487D-B4BB-01EF9F696DDD}" srcOrd="0" destOrd="0" presId="urn:microsoft.com/office/officeart/2005/8/layout/orgChart1"/>
    <dgm:cxn modelId="{F5B09DD9-E46F-4E30-9A9F-1D707FD985AC}" type="presParOf" srcId="{02926ECA-E532-44C9-92EA-815DDDFDAE02}" destId="{FF834FC0-225E-489E-AB20-4465ECD3C925}" srcOrd="1" destOrd="0" presId="urn:microsoft.com/office/officeart/2005/8/layout/orgChart1"/>
    <dgm:cxn modelId="{510C3A27-7B94-4BA2-9F5B-F5876AC94935}" type="presParOf" srcId="{FF834FC0-225E-489E-AB20-4465ECD3C925}" destId="{E55B7F0E-22F6-4864-B6FB-1D3262225BC9}" srcOrd="0" destOrd="0" presId="urn:microsoft.com/office/officeart/2005/8/layout/orgChart1"/>
    <dgm:cxn modelId="{05400D2F-F3DD-4375-99B4-98BD5EA04DC9}" type="presParOf" srcId="{E55B7F0E-22F6-4864-B6FB-1D3262225BC9}" destId="{FCEFE0DB-9CF2-4BD0-9625-4AA6D4C0784C}" srcOrd="0" destOrd="0" presId="urn:microsoft.com/office/officeart/2005/8/layout/orgChart1"/>
    <dgm:cxn modelId="{A8D8D437-CE24-4DA1-BBDF-B83DDB9961FE}" type="presParOf" srcId="{E55B7F0E-22F6-4864-B6FB-1D3262225BC9}" destId="{44BD061B-9388-4B5F-AFCF-14EA2953BEC5}" srcOrd="1" destOrd="0" presId="urn:microsoft.com/office/officeart/2005/8/layout/orgChart1"/>
    <dgm:cxn modelId="{6084949E-C729-4E12-A904-263BF4FFE534}" type="presParOf" srcId="{FF834FC0-225E-489E-AB20-4465ECD3C925}" destId="{F46CD72F-9900-4CE7-8303-C968831F2B97}" srcOrd="1" destOrd="0" presId="urn:microsoft.com/office/officeart/2005/8/layout/orgChart1"/>
    <dgm:cxn modelId="{05EC0707-ED39-4BF4-A3F6-58A0869C3482}" type="presParOf" srcId="{FF834FC0-225E-489E-AB20-4465ECD3C925}" destId="{3359518B-F89F-4BA2-B8D7-13F679242EA7}" srcOrd="2" destOrd="0" presId="urn:microsoft.com/office/officeart/2005/8/layout/orgChart1"/>
    <dgm:cxn modelId="{4D4AD49C-E6C8-469D-A07D-97E05131E5C0}" type="presParOf" srcId="{3359518B-F89F-4BA2-B8D7-13F679242EA7}" destId="{16D0DDA9-D3B2-40D8-885E-A48B58560B2E}" srcOrd="0" destOrd="0" presId="urn:microsoft.com/office/officeart/2005/8/layout/orgChart1"/>
    <dgm:cxn modelId="{D94B1648-3314-47C1-B579-E534932F57B3}" type="presParOf" srcId="{3359518B-F89F-4BA2-B8D7-13F679242EA7}" destId="{F301509D-0776-403F-8008-64193101ED26}" srcOrd="1" destOrd="0" presId="urn:microsoft.com/office/officeart/2005/8/layout/orgChart1"/>
    <dgm:cxn modelId="{8EE6A005-643B-4223-81AB-817933472756}" type="presParOf" srcId="{F301509D-0776-403F-8008-64193101ED26}" destId="{3A1475D0-C6B4-40D8-881B-9541A1EC722F}" srcOrd="0" destOrd="0" presId="urn:microsoft.com/office/officeart/2005/8/layout/orgChart1"/>
    <dgm:cxn modelId="{1066F4DC-3A5C-4D65-8685-380D7292E87B}" type="presParOf" srcId="{3A1475D0-C6B4-40D8-881B-9541A1EC722F}" destId="{46ED9B16-8344-4383-BA9C-35928E58E25D}" srcOrd="0" destOrd="0" presId="urn:microsoft.com/office/officeart/2005/8/layout/orgChart1"/>
    <dgm:cxn modelId="{3DF9E012-CB42-4DF7-A743-380ABD1C78F7}" type="presParOf" srcId="{3A1475D0-C6B4-40D8-881B-9541A1EC722F}" destId="{F3EDA414-02E1-4C50-ACB2-5A81D6EAEE02}" srcOrd="1" destOrd="0" presId="urn:microsoft.com/office/officeart/2005/8/layout/orgChart1"/>
    <dgm:cxn modelId="{59B783AD-44C8-421E-8D2A-D9A3AF975846}" type="presParOf" srcId="{F301509D-0776-403F-8008-64193101ED26}" destId="{F7EFE96D-2176-4BB2-951C-FFF9A02A01B7}" srcOrd="1" destOrd="0" presId="urn:microsoft.com/office/officeart/2005/8/layout/orgChart1"/>
    <dgm:cxn modelId="{DB5DC1A0-E1F3-4DDA-941A-229CA7F2D46D}" type="presParOf" srcId="{F301509D-0776-403F-8008-64193101ED26}" destId="{ECA17CE2-CEAA-4384-8876-5AF25224A5E7}" srcOrd="2" destOrd="0" presId="urn:microsoft.com/office/officeart/2005/8/layout/orgChart1"/>
    <dgm:cxn modelId="{60610578-9EA3-4968-B159-6AE4DC6BF497}" type="presParOf" srcId="{02926ECA-E532-44C9-92EA-815DDDFDAE02}" destId="{069A52E9-B9F2-466D-9A41-F78181CE6D8C}" srcOrd="2" destOrd="0" presId="urn:microsoft.com/office/officeart/2005/8/layout/orgChart1"/>
    <dgm:cxn modelId="{B0BEA3F8-6441-493A-835D-4D5C10878AD5}" type="presParOf" srcId="{02926ECA-E532-44C9-92EA-815DDDFDAE02}" destId="{519379BC-4F2A-4CE1-AF35-A31473D1A2E7}" srcOrd="3" destOrd="0" presId="urn:microsoft.com/office/officeart/2005/8/layout/orgChart1"/>
    <dgm:cxn modelId="{DB74DA28-1F94-49F5-9596-529EDEDD9F64}" type="presParOf" srcId="{519379BC-4F2A-4CE1-AF35-A31473D1A2E7}" destId="{F4E0022E-BE04-4FB1-9128-70305BE5D951}" srcOrd="0" destOrd="0" presId="urn:microsoft.com/office/officeart/2005/8/layout/orgChart1"/>
    <dgm:cxn modelId="{93BCAD37-6243-466E-8C24-91A3FA1FBF1B}" type="presParOf" srcId="{F4E0022E-BE04-4FB1-9128-70305BE5D951}" destId="{63A58893-7243-47E8-A036-8EA07F7DEB86}" srcOrd="0" destOrd="0" presId="urn:microsoft.com/office/officeart/2005/8/layout/orgChart1"/>
    <dgm:cxn modelId="{42290EF0-6297-49A6-A0A4-8A78E25042B5}" type="presParOf" srcId="{F4E0022E-BE04-4FB1-9128-70305BE5D951}" destId="{C6DA0CFE-9881-44AA-9293-7678FB9437DC}" srcOrd="1" destOrd="0" presId="urn:microsoft.com/office/officeart/2005/8/layout/orgChart1"/>
    <dgm:cxn modelId="{101FCF7A-3D19-4D15-80D6-A9EB7BC4302C}" type="presParOf" srcId="{519379BC-4F2A-4CE1-AF35-A31473D1A2E7}" destId="{D0DE794D-5C2E-4587-900D-B8860A72FC59}" srcOrd="1" destOrd="0" presId="urn:microsoft.com/office/officeart/2005/8/layout/orgChart1"/>
    <dgm:cxn modelId="{0FA946DC-47C4-48DA-AC71-EF7C78D5702D}" type="presParOf" srcId="{519379BC-4F2A-4CE1-AF35-A31473D1A2E7}" destId="{5C32B37B-AE42-4B73-886F-AAB9BD5B619E}" srcOrd="2" destOrd="0" presId="urn:microsoft.com/office/officeart/2005/8/layout/orgChart1"/>
    <dgm:cxn modelId="{5B754826-8E7C-43EF-B542-44AD8F3B80CC}" type="presParOf" srcId="{5A4ABA5D-6AAC-46EF-8656-BC8E09981B63}" destId="{E7F79716-14D7-4CBD-A482-A1DE4C2FC904}" srcOrd="2" destOrd="0" presId="urn:microsoft.com/office/officeart/2005/8/layout/orgChart1"/>
    <dgm:cxn modelId="{920C21B6-D5BC-40FF-9C1A-E4A8EE77A8EA}" type="presParOf" srcId="{506E81B0-EBCC-4EDF-B821-FFDCD2610AD2}" destId="{864676C5-6832-4326-AF30-ED8AF754833A}" srcOrd="2" destOrd="0" presId="urn:microsoft.com/office/officeart/2005/8/layout/orgChart1"/>
    <dgm:cxn modelId="{364B66BC-120C-42C3-9268-303A79B9F1E2}" type="presParOf" srcId="{506E81B0-EBCC-4EDF-B821-FFDCD2610AD2}" destId="{DF46F8C1-7273-4CB0-9ED0-DAC451910303}" srcOrd="3" destOrd="0" presId="urn:microsoft.com/office/officeart/2005/8/layout/orgChart1"/>
    <dgm:cxn modelId="{802F0AF3-40E8-4617-BDB0-C5E54F35B49F}" type="presParOf" srcId="{DF46F8C1-7273-4CB0-9ED0-DAC451910303}" destId="{B2171E86-B637-4CD8-8C42-0A7DE561BDEA}" srcOrd="0" destOrd="0" presId="urn:microsoft.com/office/officeart/2005/8/layout/orgChart1"/>
    <dgm:cxn modelId="{304B6355-E5F0-4C3C-ADFB-D3E3950E986D}" type="presParOf" srcId="{B2171E86-B637-4CD8-8C42-0A7DE561BDEA}" destId="{AAD2999D-8BEA-4C4D-A0C2-36B959AD21F8}" srcOrd="0" destOrd="0" presId="urn:microsoft.com/office/officeart/2005/8/layout/orgChart1"/>
    <dgm:cxn modelId="{C5381181-082C-4F87-8EBE-7C0F2F8DE56D}" type="presParOf" srcId="{B2171E86-B637-4CD8-8C42-0A7DE561BDEA}" destId="{7C88896A-B327-44A1-A4B6-5F3F28BE6CB9}" srcOrd="1" destOrd="0" presId="urn:microsoft.com/office/officeart/2005/8/layout/orgChart1"/>
    <dgm:cxn modelId="{944DA2A8-C81E-483B-990A-DCE278D642F5}" type="presParOf" srcId="{DF46F8C1-7273-4CB0-9ED0-DAC451910303}" destId="{FD5E17F0-3AF9-4C6A-9D37-7DA3B47B15E3}" srcOrd="1" destOrd="0" presId="urn:microsoft.com/office/officeart/2005/8/layout/orgChart1"/>
    <dgm:cxn modelId="{204CB332-8EA9-4BB5-ADAE-9462C2E0281A}" type="presParOf" srcId="{DF46F8C1-7273-4CB0-9ED0-DAC451910303}" destId="{4C776B7D-8D50-42B6-85DE-5CA7D5D7D8CA}" srcOrd="2" destOrd="0" presId="urn:microsoft.com/office/officeart/2005/8/layout/orgChart1"/>
    <dgm:cxn modelId="{88F411DA-BDD4-4DA3-8A15-FB09C774D438}" type="presParOf" srcId="{CD7B864E-C96C-44FD-BB41-6D9632917E74}" destId="{B884C4A8-2415-4BAC-9692-FADD7DA16F60}" srcOrd="2" destOrd="0" presId="urn:microsoft.com/office/officeart/2005/8/layout/orgChart1"/>
    <dgm:cxn modelId="{015161C4-16B4-4A3A-A1C9-5AD266C44648}" type="presParOf" srcId="{2F452C40-F37C-433C-9DF4-D2F4FEFB05F1}" destId="{CC176B9C-A4C8-4D11-9905-A4F402D12CB7}" srcOrd="2" destOrd="0" presId="urn:microsoft.com/office/officeart/2005/8/layout/orgChart1"/>
    <dgm:cxn modelId="{B3131CF4-72D6-4760-9A18-85B3939B05A8}" type="presParOf" srcId="{2F452C40-F37C-433C-9DF4-D2F4FEFB05F1}" destId="{9008DFD4-C274-4E93-9D5C-BA85A5E7D3B5}" srcOrd="3" destOrd="0" presId="urn:microsoft.com/office/officeart/2005/8/layout/orgChart1"/>
    <dgm:cxn modelId="{BF46DA90-8819-4E80-9679-F791216DCC2A}" type="presParOf" srcId="{9008DFD4-C274-4E93-9D5C-BA85A5E7D3B5}" destId="{FD5A6E08-317D-4EB4-A8A4-82FD21088C3D}" srcOrd="0" destOrd="0" presId="urn:microsoft.com/office/officeart/2005/8/layout/orgChart1"/>
    <dgm:cxn modelId="{66C4DA37-9F77-4BC6-BDF3-EAB8FAF057DF}" type="presParOf" srcId="{FD5A6E08-317D-4EB4-A8A4-82FD21088C3D}" destId="{E477B6AB-525D-42D7-A7C3-66E32841D14D}" srcOrd="0" destOrd="0" presId="urn:microsoft.com/office/officeart/2005/8/layout/orgChart1"/>
    <dgm:cxn modelId="{A5753AFC-B1AC-4957-B7E8-B2E4BB4A362D}" type="presParOf" srcId="{FD5A6E08-317D-4EB4-A8A4-82FD21088C3D}" destId="{C64080E8-39ED-48B2-882C-0BB93C12626B}" srcOrd="1" destOrd="0" presId="urn:microsoft.com/office/officeart/2005/8/layout/orgChart1"/>
    <dgm:cxn modelId="{5480349E-B16A-4AF2-A6BA-87D61BEAFEC9}" type="presParOf" srcId="{9008DFD4-C274-4E93-9D5C-BA85A5E7D3B5}" destId="{BF9148AF-0209-47BE-B099-123B71843549}" srcOrd="1" destOrd="0" presId="urn:microsoft.com/office/officeart/2005/8/layout/orgChart1"/>
    <dgm:cxn modelId="{D21110FB-61A6-4215-9BB6-730FFA10B4C1}" type="presParOf" srcId="{9008DFD4-C274-4E93-9D5C-BA85A5E7D3B5}" destId="{094BD581-4506-42DF-B896-E6C7F9E9894C}" srcOrd="2" destOrd="0" presId="urn:microsoft.com/office/officeart/2005/8/layout/orgChart1"/>
    <dgm:cxn modelId="{222F3CC4-FC67-4AFD-994C-756695D68578}" type="presParOf" srcId="{79A5230D-F32C-432A-A43D-0A7FAF680743}" destId="{7D7AA251-6CE7-4488-8D84-BFC04CA6CF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3FCE7-87A1-4542-AC95-18565C1D8D11}" type="doc">
      <dgm:prSet loTypeId="urn:microsoft.com/office/officeart/2005/8/layout/orgChart1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PY"/>
        </a:p>
      </dgm:t>
    </dgm:pt>
    <dgm:pt modelId="{71F024EA-C068-4A0B-9EB4-EB22DD502D55}">
      <dgm:prSet phldrT="[Texto]" custT="1"/>
      <dgm:spPr>
        <a:solidFill>
          <a:srgbClr val="EE3A98"/>
        </a:solidFill>
      </dgm:spPr>
      <dgm:t>
        <a:bodyPr/>
        <a:lstStyle/>
        <a:p>
          <a:pPr algn="ctr"/>
          <a:r>
            <a:rPr lang="es-PY" sz="1100" b="1" dirty="0" smtClean="0">
              <a:latin typeface="Arial" pitchFamily="34" charset="0"/>
              <a:cs typeface="Arial" pitchFamily="34" charset="0"/>
            </a:rPr>
            <a:t>POBLACION TOTAL</a:t>
          </a:r>
          <a:r>
            <a:rPr lang="es-PY" sz="1100" b="1" baseline="30000" dirty="0" smtClean="0">
              <a:latin typeface="Arial" pitchFamily="34" charset="0"/>
              <a:cs typeface="Arial" pitchFamily="34" charset="0"/>
            </a:rPr>
            <a:t>1/</a:t>
          </a:r>
        </a:p>
        <a:p>
          <a:pPr algn="ctr"/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7.134.815</a:t>
          </a:r>
        </a:p>
      </dgm:t>
    </dgm:pt>
    <dgm:pt modelId="{D737D9A9-2669-4BDE-BED0-F6E646B4BB58}" type="parTrans" cxnId="{9F58416D-09CC-4E90-BDCB-19B34FF6B3CD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3ACC811E-6194-4CFB-BF22-01BA183D9BA5}" type="sibTrans" cxnId="{9F58416D-09CC-4E90-BDCB-19B34FF6B3CD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617B80DE-861A-46A2-8F09-B4D4C2D575B1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Población de 15 y más años</a:t>
          </a:r>
        </a:p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5.066.043</a:t>
          </a:r>
          <a:endParaRPr lang="es-PY" sz="1100" dirty="0"/>
        </a:p>
      </dgm:t>
    </dgm:pt>
    <dgm:pt modelId="{098BF9DE-E567-42BB-B0B8-288DB70BFE3B}" type="parTrans" cxnId="{BCAC656C-1A04-4515-B777-A9FD623AF8AB}">
      <dgm:prSet/>
      <dgm:spPr>
        <a:solidFill>
          <a:srgbClr val="EE3A98"/>
        </a:solidFill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D21573A8-703B-4B0C-B9F3-C549F4758652}" type="sibTrans" cxnId="{BCAC656C-1A04-4515-B777-A9FD623AF8AB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5C73087A-DE9D-41AB-82DC-EE359BEAB4F6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Fuerza de Trabajo</a:t>
          </a:r>
        </a:p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3.606.972</a:t>
          </a:r>
          <a:endParaRPr lang="es-PY" sz="1100" dirty="0"/>
        </a:p>
      </dgm:t>
    </dgm:pt>
    <dgm:pt modelId="{BFB7BBEF-36E3-4C8A-8F10-5BCD650DEA0F}" type="parTrans" cxnId="{03C9587E-F839-41CD-AD01-0ED6F94D51CE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D1BE01D7-C63F-484B-AB3C-547C3B1628C2}" type="sibTrans" cxnId="{03C9587E-F839-41CD-AD01-0ED6F94D51CE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37691905-89CE-48F5-A37B-ECBCEC387D2C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Fuera de la Fuerza de Trabajo</a:t>
          </a:r>
        </a:p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1.459.071</a:t>
          </a:r>
          <a:endParaRPr lang="es-PY" sz="1100" dirty="0"/>
        </a:p>
      </dgm:t>
    </dgm:pt>
    <dgm:pt modelId="{74E043A9-1A35-44E2-8EDF-A9160B57352A}" type="parTrans" cxnId="{6FB9255C-2E01-4744-9266-305BCD8D024B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3E913771-19E7-4C82-974F-EBADA832C892}" type="sibTrans" cxnId="{6FB9255C-2E01-4744-9266-305BCD8D024B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5C8B8691-78A7-4FFA-9E7D-A15A3DEA3172}">
      <dgm:prSet phldrT="[Texto]" custT="1"/>
      <dgm:spPr>
        <a:solidFill>
          <a:srgbClr val="EE3A98"/>
        </a:solidFill>
      </dgm:spPr>
      <dgm:t>
        <a:bodyPr/>
        <a:lstStyle/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Población menor   a 15 años</a:t>
          </a:r>
        </a:p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2.068.772</a:t>
          </a:r>
          <a:endParaRPr lang="es-PY" sz="1100" dirty="0"/>
        </a:p>
      </dgm:t>
    </dgm:pt>
    <dgm:pt modelId="{7544EDBF-479B-4D21-9BB5-BC592C1F8D34}" type="parTrans" cxnId="{65785916-BAB6-4E8B-9771-F54CBF6CCFDE}">
      <dgm:prSet/>
      <dgm:spPr>
        <a:solidFill>
          <a:srgbClr val="EE3A98"/>
        </a:solidFill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94058833-F615-4715-A360-E77786AE227A}" type="sibTrans" cxnId="{65785916-BAB6-4E8B-9771-F54CBF6CCFDE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C40EFCDF-04B6-48B3-97A6-203A115C7B6D}">
      <dgm:prSet custT="1"/>
      <dgm:spPr>
        <a:solidFill>
          <a:srgbClr val="EE3A98"/>
        </a:solidFill>
      </dgm:spPr>
      <dgm:t>
        <a:bodyPr/>
        <a:lstStyle/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Ocupada</a:t>
          </a:r>
        </a:p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3.321.068</a:t>
          </a:r>
          <a:endParaRPr lang="es-PY" sz="1100" dirty="0"/>
        </a:p>
      </dgm:t>
    </dgm:pt>
    <dgm:pt modelId="{C67FD123-56CA-4D2A-B79D-DB695AFF45FC}" type="parTrans" cxnId="{C4318D10-7A96-4F16-B41A-FD2E713EEBA9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CE706DF4-A350-4794-BB4F-D184630CC1D9}" type="sibTrans" cxnId="{C4318D10-7A96-4F16-B41A-FD2E713EEBA9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DD67E849-B6AE-4E6E-B1CC-8AFECDAC9033}">
      <dgm:prSet custT="1"/>
      <dgm:spPr>
        <a:solidFill>
          <a:srgbClr val="EE3A98"/>
        </a:solidFill>
      </dgm:spPr>
      <dgm:t>
        <a:bodyPr/>
        <a:lstStyle/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Desocupada</a:t>
          </a:r>
        </a:p>
        <a:p>
          <a:r>
            <a:rPr lang="es-PY" sz="1100" b="1" cap="all" baseline="0" dirty="0" smtClean="0">
              <a:latin typeface="Arial" pitchFamily="34" charset="0"/>
              <a:cs typeface="Arial" pitchFamily="34" charset="0"/>
            </a:rPr>
            <a:t>285.904</a:t>
          </a:r>
          <a:endParaRPr lang="es-PY" sz="1100" dirty="0"/>
        </a:p>
      </dgm:t>
    </dgm:pt>
    <dgm:pt modelId="{F812E555-0BEE-47AB-8403-6C59230FE307}" type="parTrans" cxnId="{6452DCFE-2A15-4EF4-90E3-3496C0F535A9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9911E27D-E07C-41D7-93EC-F8DBD8E752F4}" type="sibTrans" cxnId="{6452DCFE-2A15-4EF4-90E3-3496C0F535A9}">
      <dgm:prSet/>
      <dgm:spPr/>
      <dgm:t>
        <a:bodyPr/>
        <a:lstStyle/>
        <a:p>
          <a:endParaRPr lang="es-PY" sz="1100">
            <a:solidFill>
              <a:schemeClr val="tx1"/>
            </a:solidFill>
          </a:endParaRPr>
        </a:p>
      </dgm:t>
    </dgm:pt>
    <dgm:pt modelId="{F512A3C2-4A9A-4599-A6D6-0345C1FF4477}" type="asst">
      <dgm:prSet custT="1"/>
      <dgm:spPr>
        <a:solidFill>
          <a:srgbClr val="EE3A98"/>
        </a:solidFill>
      </dgm:spPr>
      <dgm:t>
        <a:bodyPr/>
        <a:lstStyle/>
        <a:p>
          <a:r>
            <a:rPr lang="es-PY" sz="1100" b="1" dirty="0" smtClean="0">
              <a:latin typeface="Arial" pitchFamily="34" charset="0"/>
              <a:cs typeface="Arial" pitchFamily="34" charset="0"/>
            </a:rPr>
            <a:t>SUBOCUPADA POR INSUFICIENCIA DE TIEMPO DE TRABAJO</a:t>
          </a:r>
        </a:p>
        <a:p>
          <a:r>
            <a:rPr lang="es-PY" sz="1100" b="1" dirty="0" smtClean="0">
              <a:latin typeface="Arial" pitchFamily="34" charset="0"/>
              <a:cs typeface="Arial" pitchFamily="34" charset="0"/>
            </a:rPr>
            <a:t>224.726</a:t>
          </a:r>
          <a:endParaRPr lang="es-PY" sz="1100" b="1" dirty="0">
            <a:latin typeface="Arial" pitchFamily="34" charset="0"/>
            <a:cs typeface="Arial" pitchFamily="34" charset="0"/>
          </a:endParaRPr>
        </a:p>
      </dgm:t>
    </dgm:pt>
    <dgm:pt modelId="{6C7EA749-718D-45C2-BE3E-EAB658267876}" type="sibTrans" cxnId="{19529A1C-4FD5-4A8E-9AF7-2FD85BCD22CC}">
      <dgm:prSet/>
      <dgm:spPr/>
      <dgm:t>
        <a:bodyPr/>
        <a:lstStyle/>
        <a:p>
          <a:endParaRPr lang="es-PY" sz="1100"/>
        </a:p>
      </dgm:t>
    </dgm:pt>
    <dgm:pt modelId="{5B8D6C8C-2C2C-4CE0-8788-A78C113F6829}" type="parTrans" cxnId="{19529A1C-4FD5-4A8E-9AF7-2FD85BCD22CC}">
      <dgm:prSet/>
      <dgm:spPr>
        <a:ln>
          <a:solidFill>
            <a:srgbClr val="EE3A98"/>
          </a:solidFill>
        </a:ln>
      </dgm:spPr>
      <dgm:t>
        <a:bodyPr/>
        <a:lstStyle/>
        <a:p>
          <a:endParaRPr lang="es-PY" sz="1100"/>
        </a:p>
      </dgm:t>
    </dgm:pt>
    <dgm:pt modelId="{47E36049-B257-4E69-99C6-5813B7C9E65B}" type="pres">
      <dgm:prSet presAssocID="{9403FCE7-87A1-4542-AC95-18565C1D8D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Y"/>
        </a:p>
      </dgm:t>
    </dgm:pt>
    <dgm:pt modelId="{79A5230D-F32C-432A-A43D-0A7FAF680743}" type="pres">
      <dgm:prSet presAssocID="{71F024EA-C068-4A0B-9EB4-EB22DD502D5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9ECD7474-2CC2-4F7E-A888-9AC2E779E05E}" type="pres">
      <dgm:prSet presAssocID="{71F024EA-C068-4A0B-9EB4-EB22DD502D55}" presName="rootComposite1" presStyleCnt="0"/>
      <dgm:spPr/>
      <dgm:t>
        <a:bodyPr/>
        <a:lstStyle/>
        <a:p>
          <a:endParaRPr lang="es-PY"/>
        </a:p>
      </dgm:t>
    </dgm:pt>
    <dgm:pt modelId="{B2DFCFC9-9839-4FFD-A261-FB62D9F92019}" type="pres">
      <dgm:prSet presAssocID="{71F024EA-C068-4A0B-9EB4-EB22DD502D55}" presName="rootText1" presStyleLbl="node0" presStyleIdx="0" presStyleCnt="1" custLinFactNeighborX="6018" custLinFactNeighborY="-6648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244689D5-61B2-40F0-9A12-342C9315FC27}" type="pres">
      <dgm:prSet presAssocID="{71F024EA-C068-4A0B-9EB4-EB22DD502D55}" presName="rootConnector1" presStyleLbl="node1" presStyleIdx="0" presStyleCnt="0"/>
      <dgm:spPr/>
      <dgm:t>
        <a:bodyPr/>
        <a:lstStyle/>
        <a:p>
          <a:endParaRPr lang="es-PY"/>
        </a:p>
      </dgm:t>
    </dgm:pt>
    <dgm:pt modelId="{2F452C40-F37C-433C-9DF4-D2F4FEFB05F1}" type="pres">
      <dgm:prSet presAssocID="{71F024EA-C068-4A0B-9EB4-EB22DD502D55}" presName="hierChild2" presStyleCnt="0"/>
      <dgm:spPr/>
      <dgm:t>
        <a:bodyPr/>
        <a:lstStyle/>
        <a:p>
          <a:endParaRPr lang="es-PY"/>
        </a:p>
      </dgm:t>
    </dgm:pt>
    <dgm:pt modelId="{E3A507D1-5EC0-40A5-A220-D419E7C20D4E}" type="pres">
      <dgm:prSet presAssocID="{098BF9DE-E567-42BB-B0B8-288DB70BFE3B}" presName="Name37" presStyleLbl="parChTrans1D2" presStyleIdx="0" presStyleCnt="2"/>
      <dgm:spPr/>
      <dgm:t>
        <a:bodyPr/>
        <a:lstStyle/>
        <a:p>
          <a:endParaRPr lang="es-PY"/>
        </a:p>
      </dgm:t>
    </dgm:pt>
    <dgm:pt modelId="{CD7B864E-C96C-44FD-BB41-6D9632917E74}" type="pres">
      <dgm:prSet presAssocID="{617B80DE-861A-46A2-8F09-B4D4C2D575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E346BF6F-49C1-486D-9182-F9122533C432}" type="pres">
      <dgm:prSet presAssocID="{617B80DE-861A-46A2-8F09-B4D4C2D575B1}" presName="rootComposite" presStyleCnt="0"/>
      <dgm:spPr/>
      <dgm:t>
        <a:bodyPr/>
        <a:lstStyle/>
        <a:p>
          <a:endParaRPr lang="es-PY"/>
        </a:p>
      </dgm:t>
    </dgm:pt>
    <dgm:pt modelId="{C874873F-51AF-4948-9E9A-238FD8FB6340}" type="pres">
      <dgm:prSet presAssocID="{617B80DE-861A-46A2-8F09-B4D4C2D575B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595715E7-7F6D-4DEC-B376-B13CF4D5237F}" type="pres">
      <dgm:prSet presAssocID="{617B80DE-861A-46A2-8F09-B4D4C2D575B1}" presName="rootConnector" presStyleLbl="node2" presStyleIdx="0" presStyleCnt="2"/>
      <dgm:spPr/>
      <dgm:t>
        <a:bodyPr/>
        <a:lstStyle/>
        <a:p>
          <a:endParaRPr lang="es-PY"/>
        </a:p>
      </dgm:t>
    </dgm:pt>
    <dgm:pt modelId="{506E81B0-EBCC-4EDF-B821-FFDCD2610AD2}" type="pres">
      <dgm:prSet presAssocID="{617B80DE-861A-46A2-8F09-B4D4C2D575B1}" presName="hierChild4" presStyleCnt="0"/>
      <dgm:spPr/>
      <dgm:t>
        <a:bodyPr/>
        <a:lstStyle/>
        <a:p>
          <a:endParaRPr lang="es-PY"/>
        </a:p>
      </dgm:t>
    </dgm:pt>
    <dgm:pt modelId="{5EEA2DD8-377F-41EC-9911-2F3F49229CD9}" type="pres">
      <dgm:prSet presAssocID="{BFB7BBEF-36E3-4C8A-8F10-5BCD650DEA0F}" presName="Name37" presStyleLbl="parChTrans1D3" presStyleIdx="0" presStyleCnt="2"/>
      <dgm:spPr/>
      <dgm:t>
        <a:bodyPr/>
        <a:lstStyle/>
        <a:p>
          <a:endParaRPr lang="es-PY"/>
        </a:p>
      </dgm:t>
    </dgm:pt>
    <dgm:pt modelId="{5A4ABA5D-6AAC-46EF-8656-BC8E09981B63}" type="pres">
      <dgm:prSet presAssocID="{5C73087A-DE9D-41AB-82DC-EE359BEAB4F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FC743929-2DFF-413E-8BF1-78FF9C9A4DE4}" type="pres">
      <dgm:prSet presAssocID="{5C73087A-DE9D-41AB-82DC-EE359BEAB4F6}" presName="rootComposite" presStyleCnt="0"/>
      <dgm:spPr/>
      <dgm:t>
        <a:bodyPr/>
        <a:lstStyle/>
        <a:p>
          <a:endParaRPr lang="es-PY"/>
        </a:p>
      </dgm:t>
    </dgm:pt>
    <dgm:pt modelId="{C63860A9-616A-4B08-9C5D-9B89715590E0}" type="pres">
      <dgm:prSet presAssocID="{5C73087A-DE9D-41AB-82DC-EE359BEAB4F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994B4381-1601-4882-BCD0-5F00800CE03A}" type="pres">
      <dgm:prSet presAssocID="{5C73087A-DE9D-41AB-82DC-EE359BEAB4F6}" presName="rootConnector" presStyleLbl="node3" presStyleIdx="0" presStyleCnt="2"/>
      <dgm:spPr/>
      <dgm:t>
        <a:bodyPr/>
        <a:lstStyle/>
        <a:p>
          <a:endParaRPr lang="es-PY"/>
        </a:p>
      </dgm:t>
    </dgm:pt>
    <dgm:pt modelId="{02926ECA-E532-44C9-92EA-815DDDFDAE02}" type="pres">
      <dgm:prSet presAssocID="{5C73087A-DE9D-41AB-82DC-EE359BEAB4F6}" presName="hierChild4" presStyleCnt="0"/>
      <dgm:spPr/>
      <dgm:t>
        <a:bodyPr/>
        <a:lstStyle/>
        <a:p>
          <a:endParaRPr lang="es-PY"/>
        </a:p>
      </dgm:t>
    </dgm:pt>
    <dgm:pt modelId="{AB17B882-98D2-487D-B4BB-01EF9F696DDD}" type="pres">
      <dgm:prSet presAssocID="{C67FD123-56CA-4D2A-B79D-DB695AFF45FC}" presName="Name37" presStyleLbl="parChTrans1D4" presStyleIdx="0" presStyleCnt="3"/>
      <dgm:spPr/>
      <dgm:t>
        <a:bodyPr/>
        <a:lstStyle/>
        <a:p>
          <a:endParaRPr lang="es-PY"/>
        </a:p>
      </dgm:t>
    </dgm:pt>
    <dgm:pt modelId="{FF834FC0-225E-489E-AB20-4465ECD3C925}" type="pres">
      <dgm:prSet presAssocID="{C40EFCDF-04B6-48B3-97A6-203A115C7B6D}" presName="hierRoot2" presStyleCnt="0">
        <dgm:presLayoutVars>
          <dgm:hierBranch val="l"/>
        </dgm:presLayoutVars>
      </dgm:prSet>
      <dgm:spPr/>
      <dgm:t>
        <a:bodyPr/>
        <a:lstStyle/>
        <a:p>
          <a:endParaRPr lang="es-PY"/>
        </a:p>
      </dgm:t>
    </dgm:pt>
    <dgm:pt modelId="{E55B7F0E-22F6-4864-B6FB-1D3262225BC9}" type="pres">
      <dgm:prSet presAssocID="{C40EFCDF-04B6-48B3-97A6-203A115C7B6D}" presName="rootComposite" presStyleCnt="0"/>
      <dgm:spPr/>
      <dgm:t>
        <a:bodyPr/>
        <a:lstStyle/>
        <a:p>
          <a:endParaRPr lang="es-PY"/>
        </a:p>
      </dgm:t>
    </dgm:pt>
    <dgm:pt modelId="{FCEFE0DB-9CF2-4BD0-9625-4AA6D4C0784C}" type="pres">
      <dgm:prSet presAssocID="{C40EFCDF-04B6-48B3-97A6-203A115C7B6D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44BD061B-9388-4B5F-AFCF-14EA2953BEC5}" type="pres">
      <dgm:prSet presAssocID="{C40EFCDF-04B6-48B3-97A6-203A115C7B6D}" presName="rootConnector" presStyleLbl="node4" presStyleIdx="0" presStyleCnt="2"/>
      <dgm:spPr/>
      <dgm:t>
        <a:bodyPr/>
        <a:lstStyle/>
        <a:p>
          <a:endParaRPr lang="es-PY"/>
        </a:p>
      </dgm:t>
    </dgm:pt>
    <dgm:pt modelId="{F46CD72F-9900-4CE7-8303-C968831F2B97}" type="pres">
      <dgm:prSet presAssocID="{C40EFCDF-04B6-48B3-97A6-203A115C7B6D}" presName="hierChild4" presStyleCnt="0"/>
      <dgm:spPr/>
      <dgm:t>
        <a:bodyPr/>
        <a:lstStyle/>
        <a:p>
          <a:endParaRPr lang="es-PY"/>
        </a:p>
      </dgm:t>
    </dgm:pt>
    <dgm:pt modelId="{3359518B-F89F-4BA2-B8D7-13F679242EA7}" type="pres">
      <dgm:prSet presAssocID="{C40EFCDF-04B6-48B3-97A6-203A115C7B6D}" presName="hierChild5" presStyleCnt="0"/>
      <dgm:spPr/>
      <dgm:t>
        <a:bodyPr/>
        <a:lstStyle/>
        <a:p>
          <a:endParaRPr lang="es-PY"/>
        </a:p>
      </dgm:t>
    </dgm:pt>
    <dgm:pt modelId="{16D0DDA9-D3B2-40D8-885E-A48B58560B2E}" type="pres">
      <dgm:prSet presAssocID="{5B8D6C8C-2C2C-4CE0-8788-A78C113F6829}" presName="Name111" presStyleLbl="parChTrans1D4" presStyleIdx="1" presStyleCnt="3"/>
      <dgm:spPr/>
      <dgm:t>
        <a:bodyPr/>
        <a:lstStyle/>
        <a:p>
          <a:endParaRPr lang="es-PY"/>
        </a:p>
      </dgm:t>
    </dgm:pt>
    <dgm:pt modelId="{F301509D-0776-403F-8008-64193101ED26}" type="pres">
      <dgm:prSet presAssocID="{F512A3C2-4A9A-4599-A6D6-0345C1FF447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3A1475D0-C6B4-40D8-881B-9541A1EC722F}" type="pres">
      <dgm:prSet presAssocID="{F512A3C2-4A9A-4599-A6D6-0345C1FF4477}" presName="rootComposite3" presStyleCnt="0"/>
      <dgm:spPr/>
      <dgm:t>
        <a:bodyPr/>
        <a:lstStyle/>
        <a:p>
          <a:endParaRPr lang="es-PY"/>
        </a:p>
      </dgm:t>
    </dgm:pt>
    <dgm:pt modelId="{46ED9B16-8344-4383-BA9C-35928E58E25D}" type="pres">
      <dgm:prSet presAssocID="{F512A3C2-4A9A-4599-A6D6-0345C1FF4477}" presName="rootText3" presStyleLbl="asst4" presStyleIdx="0" presStyleCnt="1" custLinFactNeighborX="-993" custLinFactNeighborY="-1595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F3EDA414-02E1-4C50-ACB2-5A81D6EAEE02}" type="pres">
      <dgm:prSet presAssocID="{F512A3C2-4A9A-4599-A6D6-0345C1FF4477}" presName="rootConnector3" presStyleLbl="asst4" presStyleIdx="0" presStyleCnt="1"/>
      <dgm:spPr/>
      <dgm:t>
        <a:bodyPr/>
        <a:lstStyle/>
        <a:p>
          <a:endParaRPr lang="es-PY"/>
        </a:p>
      </dgm:t>
    </dgm:pt>
    <dgm:pt modelId="{F7EFE96D-2176-4BB2-951C-FFF9A02A01B7}" type="pres">
      <dgm:prSet presAssocID="{F512A3C2-4A9A-4599-A6D6-0345C1FF4477}" presName="hierChild6" presStyleCnt="0"/>
      <dgm:spPr/>
      <dgm:t>
        <a:bodyPr/>
        <a:lstStyle/>
        <a:p>
          <a:endParaRPr lang="es-PY"/>
        </a:p>
      </dgm:t>
    </dgm:pt>
    <dgm:pt modelId="{ECA17CE2-CEAA-4384-8876-5AF25224A5E7}" type="pres">
      <dgm:prSet presAssocID="{F512A3C2-4A9A-4599-A6D6-0345C1FF4477}" presName="hierChild7" presStyleCnt="0"/>
      <dgm:spPr/>
      <dgm:t>
        <a:bodyPr/>
        <a:lstStyle/>
        <a:p>
          <a:endParaRPr lang="es-PY"/>
        </a:p>
      </dgm:t>
    </dgm:pt>
    <dgm:pt modelId="{069A52E9-B9F2-466D-9A41-F78181CE6D8C}" type="pres">
      <dgm:prSet presAssocID="{F812E555-0BEE-47AB-8403-6C59230FE307}" presName="Name37" presStyleLbl="parChTrans1D4" presStyleIdx="2" presStyleCnt="3"/>
      <dgm:spPr/>
      <dgm:t>
        <a:bodyPr/>
        <a:lstStyle/>
        <a:p>
          <a:endParaRPr lang="es-PY"/>
        </a:p>
      </dgm:t>
    </dgm:pt>
    <dgm:pt modelId="{519379BC-4F2A-4CE1-AF35-A31473D1A2E7}" type="pres">
      <dgm:prSet presAssocID="{DD67E849-B6AE-4E6E-B1CC-8AFECDAC90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F4E0022E-BE04-4FB1-9128-70305BE5D951}" type="pres">
      <dgm:prSet presAssocID="{DD67E849-B6AE-4E6E-B1CC-8AFECDAC9033}" presName="rootComposite" presStyleCnt="0"/>
      <dgm:spPr/>
      <dgm:t>
        <a:bodyPr/>
        <a:lstStyle/>
        <a:p>
          <a:endParaRPr lang="es-PY"/>
        </a:p>
      </dgm:t>
    </dgm:pt>
    <dgm:pt modelId="{63A58893-7243-47E8-A036-8EA07F7DEB86}" type="pres">
      <dgm:prSet presAssocID="{DD67E849-B6AE-4E6E-B1CC-8AFECDAC9033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C6DA0CFE-9881-44AA-9293-7678FB9437DC}" type="pres">
      <dgm:prSet presAssocID="{DD67E849-B6AE-4E6E-B1CC-8AFECDAC9033}" presName="rootConnector" presStyleLbl="node4" presStyleIdx="1" presStyleCnt="2"/>
      <dgm:spPr/>
      <dgm:t>
        <a:bodyPr/>
        <a:lstStyle/>
        <a:p>
          <a:endParaRPr lang="es-PY"/>
        </a:p>
      </dgm:t>
    </dgm:pt>
    <dgm:pt modelId="{D0DE794D-5C2E-4587-900D-B8860A72FC59}" type="pres">
      <dgm:prSet presAssocID="{DD67E849-B6AE-4E6E-B1CC-8AFECDAC9033}" presName="hierChild4" presStyleCnt="0"/>
      <dgm:spPr/>
      <dgm:t>
        <a:bodyPr/>
        <a:lstStyle/>
        <a:p>
          <a:endParaRPr lang="es-PY"/>
        </a:p>
      </dgm:t>
    </dgm:pt>
    <dgm:pt modelId="{5C32B37B-AE42-4B73-886F-AAB9BD5B619E}" type="pres">
      <dgm:prSet presAssocID="{DD67E849-B6AE-4E6E-B1CC-8AFECDAC9033}" presName="hierChild5" presStyleCnt="0"/>
      <dgm:spPr/>
      <dgm:t>
        <a:bodyPr/>
        <a:lstStyle/>
        <a:p>
          <a:endParaRPr lang="es-PY"/>
        </a:p>
      </dgm:t>
    </dgm:pt>
    <dgm:pt modelId="{E7F79716-14D7-4CBD-A482-A1DE4C2FC904}" type="pres">
      <dgm:prSet presAssocID="{5C73087A-DE9D-41AB-82DC-EE359BEAB4F6}" presName="hierChild5" presStyleCnt="0"/>
      <dgm:spPr/>
      <dgm:t>
        <a:bodyPr/>
        <a:lstStyle/>
        <a:p>
          <a:endParaRPr lang="es-PY"/>
        </a:p>
      </dgm:t>
    </dgm:pt>
    <dgm:pt modelId="{864676C5-6832-4326-AF30-ED8AF754833A}" type="pres">
      <dgm:prSet presAssocID="{74E043A9-1A35-44E2-8EDF-A9160B57352A}" presName="Name37" presStyleLbl="parChTrans1D3" presStyleIdx="1" presStyleCnt="2"/>
      <dgm:spPr/>
      <dgm:t>
        <a:bodyPr/>
        <a:lstStyle/>
        <a:p>
          <a:endParaRPr lang="es-PY"/>
        </a:p>
      </dgm:t>
    </dgm:pt>
    <dgm:pt modelId="{DF46F8C1-7273-4CB0-9ED0-DAC451910303}" type="pres">
      <dgm:prSet presAssocID="{37691905-89CE-48F5-A37B-ECBCEC387D2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B2171E86-B637-4CD8-8C42-0A7DE561BDEA}" type="pres">
      <dgm:prSet presAssocID="{37691905-89CE-48F5-A37B-ECBCEC387D2C}" presName="rootComposite" presStyleCnt="0"/>
      <dgm:spPr/>
      <dgm:t>
        <a:bodyPr/>
        <a:lstStyle/>
        <a:p>
          <a:endParaRPr lang="es-PY"/>
        </a:p>
      </dgm:t>
    </dgm:pt>
    <dgm:pt modelId="{AAD2999D-8BEA-4C4D-A0C2-36B959AD21F8}" type="pres">
      <dgm:prSet presAssocID="{37691905-89CE-48F5-A37B-ECBCEC387D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7C88896A-B327-44A1-A4B6-5F3F28BE6CB9}" type="pres">
      <dgm:prSet presAssocID="{37691905-89CE-48F5-A37B-ECBCEC387D2C}" presName="rootConnector" presStyleLbl="node3" presStyleIdx="1" presStyleCnt="2"/>
      <dgm:spPr/>
      <dgm:t>
        <a:bodyPr/>
        <a:lstStyle/>
        <a:p>
          <a:endParaRPr lang="es-PY"/>
        </a:p>
      </dgm:t>
    </dgm:pt>
    <dgm:pt modelId="{FD5E17F0-3AF9-4C6A-9D37-7DA3B47B15E3}" type="pres">
      <dgm:prSet presAssocID="{37691905-89CE-48F5-A37B-ECBCEC387D2C}" presName="hierChild4" presStyleCnt="0"/>
      <dgm:spPr/>
      <dgm:t>
        <a:bodyPr/>
        <a:lstStyle/>
        <a:p>
          <a:endParaRPr lang="es-PY"/>
        </a:p>
      </dgm:t>
    </dgm:pt>
    <dgm:pt modelId="{4C776B7D-8D50-42B6-85DE-5CA7D5D7D8CA}" type="pres">
      <dgm:prSet presAssocID="{37691905-89CE-48F5-A37B-ECBCEC387D2C}" presName="hierChild5" presStyleCnt="0"/>
      <dgm:spPr/>
      <dgm:t>
        <a:bodyPr/>
        <a:lstStyle/>
        <a:p>
          <a:endParaRPr lang="es-PY"/>
        </a:p>
      </dgm:t>
    </dgm:pt>
    <dgm:pt modelId="{B884C4A8-2415-4BAC-9692-FADD7DA16F60}" type="pres">
      <dgm:prSet presAssocID="{617B80DE-861A-46A2-8F09-B4D4C2D575B1}" presName="hierChild5" presStyleCnt="0"/>
      <dgm:spPr/>
      <dgm:t>
        <a:bodyPr/>
        <a:lstStyle/>
        <a:p>
          <a:endParaRPr lang="es-PY"/>
        </a:p>
      </dgm:t>
    </dgm:pt>
    <dgm:pt modelId="{CC176B9C-A4C8-4D11-9905-A4F402D12CB7}" type="pres">
      <dgm:prSet presAssocID="{7544EDBF-479B-4D21-9BB5-BC592C1F8D34}" presName="Name37" presStyleLbl="parChTrans1D2" presStyleIdx="1" presStyleCnt="2"/>
      <dgm:spPr/>
      <dgm:t>
        <a:bodyPr/>
        <a:lstStyle/>
        <a:p>
          <a:endParaRPr lang="es-PY"/>
        </a:p>
      </dgm:t>
    </dgm:pt>
    <dgm:pt modelId="{9008DFD4-C274-4E93-9D5C-BA85A5E7D3B5}" type="pres">
      <dgm:prSet presAssocID="{5C8B8691-78A7-4FFA-9E7D-A15A3DEA31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FD5A6E08-317D-4EB4-A8A4-82FD21088C3D}" type="pres">
      <dgm:prSet presAssocID="{5C8B8691-78A7-4FFA-9E7D-A15A3DEA3172}" presName="rootComposite" presStyleCnt="0"/>
      <dgm:spPr/>
      <dgm:t>
        <a:bodyPr/>
        <a:lstStyle/>
        <a:p>
          <a:endParaRPr lang="es-PY"/>
        </a:p>
      </dgm:t>
    </dgm:pt>
    <dgm:pt modelId="{E477B6AB-525D-42D7-A7C3-66E32841D14D}" type="pres">
      <dgm:prSet presAssocID="{5C8B8691-78A7-4FFA-9E7D-A15A3DEA317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C64080E8-39ED-48B2-882C-0BB93C12626B}" type="pres">
      <dgm:prSet presAssocID="{5C8B8691-78A7-4FFA-9E7D-A15A3DEA3172}" presName="rootConnector" presStyleLbl="node2" presStyleIdx="1" presStyleCnt="2"/>
      <dgm:spPr/>
      <dgm:t>
        <a:bodyPr/>
        <a:lstStyle/>
        <a:p>
          <a:endParaRPr lang="es-PY"/>
        </a:p>
      </dgm:t>
    </dgm:pt>
    <dgm:pt modelId="{BF9148AF-0209-47BE-B099-123B71843549}" type="pres">
      <dgm:prSet presAssocID="{5C8B8691-78A7-4FFA-9E7D-A15A3DEA3172}" presName="hierChild4" presStyleCnt="0"/>
      <dgm:spPr/>
      <dgm:t>
        <a:bodyPr/>
        <a:lstStyle/>
        <a:p>
          <a:endParaRPr lang="es-PY"/>
        </a:p>
      </dgm:t>
    </dgm:pt>
    <dgm:pt modelId="{094BD581-4506-42DF-B896-E6C7F9E9894C}" type="pres">
      <dgm:prSet presAssocID="{5C8B8691-78A7-4FFA-9E7D-A15A3DEA3172}" presName="hierChild5" presStyleCnt="0"/>
      <dgm:spPr/>
      <dgm:t>
        <a:bodyPr/>
        <a:lstStyle/>
        <a:p>
          <a:endParaRPr lang="es-PY"/>
        </a:p>
      </dgm:t>
    </dgm:pt>
    <dgm:pt modelId="{7D7AA251-6CE7-4488-8D84-BFC04CA6CF87}" type="pres">
      <dgm:prSet presAssocID="{71F024EA-C068-4A0B-9EB4-EB22DD502D55}" presName="hierChild3" presStyleCnt="0"/>
      <dgm:spPr/>
      <dgm:t>
        <a:bodyPr/>
        <a:lstStyle/>
        <a:p>
          <a:endParaRPr lang="es-PY"/>
        </a:p>
      </dgm:t>
    </dgm:pt>
  </dgm:ptLst>
  <dgm:cxnLst>
    <dgm:cxn modelId="{C771AED1-C0A6-4862-803F-AD9E7587FB7F}" type="presOf" srcId="{71F024EA-C068-4A0B-9EB4-EB22DD502D55}" destId="{B2DFCFC9-9839-4FFD-A261-FB62D9F92019}" srcOrd="0" destOrd="0" presId="urn:microsoft.com/office/officeart/2005/8/layout/orgChart1"/>
    <dgm:cxn modelId="{5C874D29-A1E2-4720-BCB1-2AB9FFE52BFC}" type="presOf" srcId="{5C8B8691-78A7-4FFA-9E7D-A15A3DEA3172}" destId="{C64080E8-39ED-48B2-882C-0BB93C12626B}" srcOrd="1" destOrd="0" presId="urn:microsoft.com/office/officeart/2005/8/layout/orgChart1"/>
    <dgm:cxn modelId="{DDE490C5-DE3D-4464-BEEA-4B9352E3E970}" type="presOf" srcId="{C67FD123-56CA-4D2A-B79D-DB695AFF45FC}" destId="{AB17B882-98D2-487D-B4BB-01EF9F696DDD}" srcOrd="0" destOrd="0" presId="urn:microsoft.com/office/officeart/2005/8/layout/orgChart1"/>
    <dgm:cxn modelId="{97A6DBFF-EEDE-4421-85F6-C95526A02F2F}" type="presOf" srcId="{F512A3C2-4A9A-4599-A6D6-0345C1FF4477}" destId="{46ED9B16-8344-4383-BA9C-35928E58E25D}" srcOrd="0" destOrd="0" presId="urn:microsoft.com/office/officeart/2005/8/layout/orgChart1"/>
    <dgm:cxn modelId="{AA5C52F7-B0C7-4F1D-88DC-341C2D8072EF}" type="presOf" srcId="{7544EDBF-479B-4D21-9BB5-BC592C1F8D34}" destId="{CC176B9C-A4C8-4D11-9905-A4F402D12CB7}" srcOrd="0" destOrd="0" presId="urn:microsoft.com/office/officeart/2005/8/layout/orgChart1"/>
    <dgm:cxn modelId="{297D6ACB-CF7C-45BE-B211-853FD4FEA5C8}" type="presOf" srcId="{098BF9DE-E567-42BB-B0B8-288DB70BFE3B}" destId="{E3A507D1-5EC0-40A5-A220-D419E7C20D4E}" srcOrd="0" destOrd="0" presId="urn:microsoft.com/office/officeart/2005/8/layout/orgChart1"/>
    <dgm:cxn modelId="{6B5FB7E4-EDFA-4BD9-930C-AD78354FDADA}" type="presOf" srcId="{71F024EA-C068-4A0B-9EB4-EB22DD502D55}" destId="{244689D5-61B2-40F0-9A12-342C9315FC27}" srcOrd="1" destOrd="0" presId="urn:microsoft.com/office/officeart/2005/8/layout/orgChart1"/>
    <dgm:cxn modelId="{9DB7A27E-14C9-42F3-B96C-5A2FCE816B77}" type="presOf" srcId="{74E043A9-1A35-44E2-8EDF-A9160B57352A}" destId="{864676C5-6832-4326-AF30-ED8AF754833A}" srcOrd="0" destOrd="0" presId="urn:microsoft.com/office/officeart/2005/8/layout/orgChart1"/>
    <dgm:cxn modelId="{19449F3E-7BE1-469B-9FA1-F8E46C65E257}" type="presOf" srcId="{F512A3C2-4A9A-4599-A6D6-0345C1FF4477}" destId="{F3EDA414-02E1-4C50-ACB2-5A81D6EAEE02}" srcOrd="1" destOrd="0" presId="urn:microsoft.com/office/officeart/2005/8/layout/orgChart1"/>
    <dgm:cxn modelId="{195C2AC7-7D91-4AD8-8F0E-C9E87A96DBB1}" type="presOf" srcId="{617B80DE-861A-46A2-8F09-B4D4C2D575B1}" destId="{595715E7-7F6D-4DEC-B376-B13CF4D5237F}" srcOrd="1" destOrd="0" presId="urn:microsoft.com/office/officeart/2005/8/layout/orgChart1"/>
    <dgm:cxn modelId="{24C2EE5E-921C-4642-9A93-A195983661DE}" type="presOf" srcId="{C40EFCDF-04B6-48B3-97A6-203A115C7B6D}" destId="{44BD061B-9388-4B5F-AFCF-14EA2953BEC5}" srcOrd="1" destOrd="0" presId="urn:microsoft.com/office/officeart/2005/8/layout/orgChart1"/>
    <dgm:cxn modelId="{1C103234-81BD-40A6-BB05-22C01E087C61}" type="presOf" srcId="{5C73087A-DE9D-41AB-82DC-EE359BEAB4F6}" destId="{C63860A9-616A-4B08-9C5D-9B89715590E0}" srcOrd="0" destOrd="0" presId="urn:microsoft.com/office/officeart/2005/8/layout/orgChart1"/>
    <dgm:cxn modelId="{F8B7EB1D-9C49-4E26-90A1-96D6D0A6A4FB}" type="presOf" srcId="{5C8B8691-78A7-4FFA-9E7D-A15A3DEA3172}" destId="{E477B6AB-525D-42D7-A7C3-66E32841D14D}" srcOrd="0" destOrd="0" presId="urn:microsoft.com/office/officeart/2005/8/layout/orgChart1"/>
    <dgm:cxn modelId="{41E92DCC-4B6C-4B4C-B7FF-9E23590ECE5E}" type="presOf" srcId="{C40EFCDF-04B6-48B3-97A6-203A115C7B6D}" destId="{FCEFE0DB-9CF2-4BD0-9625-4AA6D4C0784C}" srcOrd="0" destOrd="0" presId="urn:microsoft.com/office/officeart/2005/8/layout/orgChart1"/>
    <dgm:cxn modelId="{BCAC656C-1A04-4515-B777-A9FD623AF8AB}" srcId="{71F024EA-C068-4A0B-9EB4-EB22DD502D55}" destId="{617B80DE-861A-46A2-8F09-B4D4C2D575B1}" srcOrd="0" destOrd="0" parTransId="{098BF9DE-E567-42BB-B0B8-288DB70BFE3B}" sibTransId="{D21573A8-703B-4B0C-B9F3-C549F4758652}"/>
    <dgm:cxn modelId="{CA2CD4CD-931F-466C-B9A8-41A7737013DE}" type="presOf" srcId="{9403FCE7-87A1-4542-AC95-18565C1D8D11}" destId="{47E36049-B257-4E69-99C6-5813B7C9E65B}" srcOrd="0" destOrd="0" presId="urn:microsoft.com/office/officeart/2005/8/layout/orgChart1"/>
    <dgm:cxn modelId="{03C9587E-F839-41CD-AD01-0ED6F94D51CE}" srcId="{617B80DE-861A-46A2-8F09-B4D4C2D575B1}" destId="{5C73087A-DE9D-41AB-82DC-EE359BEAB4F6}" srcOrd="0" destOrd="0" parTransId="{BFB7BBEF-36E3-4C8A-8F10-5BCD650DEA0F}" sibTransId="{D1BE01D7-C63F-484B-AB3C-547C3B1628C2}"/>
    <dgm:cxn modelId="{9F58416D-09CC-4E90-BDCB-19B34FF6B3CD}" srcId="{9403FCE7-87A1-4542-AC95-18565C1D8D11}" destId="{71F024EA-C068-4A0B-9EB4-EB22DD502D55}" srcOrd="0" destOrd="0" parTransId="{D737D9A9-2669-4BDE-BED0-F6E646B4BB58}" sibTransId="{3ACC811E-6194-4CFB-BF22-01BA183D9BA5}"/>
    <dgm:cxn modelId="{EC1C94CF-887D-441E-BF98-5464A4803B94}" type="presOf" srcId="{37691905-89CE-48F5-A37B-ECBCEC387D2C}" destId="{AAD2999D-8BEA-4C4D-A0C2-36B959AD21F8}" srcOrd="0" destOrd="0" presId="urn:microsoft.com/office/officeart/2005/8/layout/orgChart1"/>
    <dgm:cxn modelId="{0CDA404A-B1F3-410C-AE90-C89677910569}" type="presOf" srcId="{37691905-89CE-48F5-A37B-ECBCEC387D2C}" destId="{7C88896A-B327-44A1-A4B6-5F3F28BE6CB9}" srcOrd="1" destOrd="0" presId="urn:microsoft.com/office/officeart/2005/8/layout/orgChart1"/>
    <dgm:cxn modelId="{6452DCFE-2A15-4EF4-90E3-3496C0F535A9}" srcId="{5C73087A-DE9D-41AB-82DC-EE359BEAB4F6}" destId="{DD67E849-B6AE-4E6E-B1CC-8AFECDAC9033}" srcOrd="1" destOrd="0" parTransId="{F812E555-0BEE-47AB-8403-6C59230FE307}" sibTransId="{9911E27D-E07C-41D7-93EC-F8DBD8E752F4}"/>
    <dgm:cxn modelId="{B1046022-7977-476A-9A7C-CB8CBA5029D9}" type="presOf" srcId="{BFB7BBEF-36E3-4C8A-8F10-5BCD650DEA0F}" destId="{5EEA2DD8-377F-41EC-9911-2F3F49229CD9}" srcOrd="0" destOrd="0" presId="urn:microsoft.com/office/officeart/2005/8/layout/orgChart1"/>
    <dgm:cxn modelId="{262B2265-B353-47DD-AF38-F57D7B4B1C79}" type="presOf" srcId="{DD67E849-B6AE-4E6E-B1CC-8AFECDAC9033}" destId="{C6DA0CFE-9881-44AA-9293-7678FB9437DC}" srcOrd="1" destOrd="0" presId="urn:microsoft.com/office/officeart/2005/8/layout/orgChart1"/>
    <dgm:cxn modelId="{DF415C2E-B392-4ACC-A27C-C25BEA008378}" type="presOf" srcId="{F812E555-0BEE-47AB-8403-6C59230FE307}" destId="{069A52E9-B9F2-466D-9A41-F78181CE6D8C}" srcOrd="0" destOrd="0" presId="urn:microsoft.com/office/officeart/2005/8/layout/orgChart1"/>
    <dgm:cxn modelId="{19529A1C-4FD5-4A8E-9AF7-2FD85BCD22CC}" srcId="{C40EFCDF-04B6-48B3-97A6-203A115C7B6D}" destId="{F512A3C2-4A9A-4599-A6D6-0345C1FF4477}" srcOrd="0" destOrd="0" parTransId="{5B8D6C8C-2C2C-4CE0-8788-A78C113F6829}" sibTransId="{6C7EA749-718D-45C2-BE3E-EAB658267876}"/>
    <dgm:cxn modelId="{C4318D10-7A96-4F16-B41A-FD2E713EEBA9}" srcId="{5C73087A-DE9D-41AB-82DC-EE359BEAB4F6}" destId="{C40EFCDF-04B6-48B3-97A6-203A115C7B6D}" srcOrd="0" destOrd="0" parTransId="{C67FD123-56CA-4D2A-B79D-DB695AFF45FC}" sibTransId="{CE706DF4-A350-4794-BB4F-D184630CC1D9}"/>
    <dgm:cxn modelId="{799CE245-A23D-4A06-9423-570C282C3E88}" type="presOf" srcId="{5B8D6C8C-2C2C-4CE0-8788-A78C113F6829}" destId="{16D0DDA9-D3B2-40D8-885E-A48B58560B2E}" srcOrd="0" destOrd="0" presId="urn:microsoft.com/office/officeart/2005/8/layout/orgChart1"/>
    <dgm:cxn modelId="{6FB9255C-2E01-4744-9266-305BCD8D024B}" srcId="{617B80DE-861A-46A2-8F09-B4D4C2D575B1}" destId="{37691905-89CE-48F5-A37B-ECBCEC387D2C}" srcOrd="1" destOrd="0" parTransId="{74E043A9-1A35-44E2-8EDF-A9160B57352A}" sibTransId="{3E913771-19E7-4C82-974F-EBADA832C892}"/>
    <dgm:cxn modelId="{D111A2E5-F940-4F12-BB22-52BC7750508E}" type="presOf" srcId="{DD67E849-B6AE-4E6E-B1CC-8AFECDAC9033}" destId="{63A58893-7243-47E8-A036-8EA07F7DEB86}" srcOrd="0" destOrd="0" presId="urn:microsoft.com/office/officeart/2005/8/layout/orgChart1"/>
    <dgm:cxn modelId="{48644AB5-C024-40B9-B5C3-9488FB7A534E}" type="presOf" srcId="{5C73087A-DE9D-41AB-82DC-EE359BEAB4F6}" destId="{994B4381-1601-4882-BCD0-5F00800CE03A}" srcOrd="1" destOrd="0" presId="urn:microsoft.com/office/officeart/2005/8/layout/orgChart1"/>
    <dgm:cxn modelId="{AFCD4EBE-5306-4D69-BAAA-091E3632D5CD}" type="presOf" srcId="{617B80DE-861A-46A2-8F09-B4D4C2D575B1}" destId="{C874873F-51AF-4948-9E9A-238FD8FB6340}" srcOrd="0" destOrd="0" presId="urn:microsoft.com/office/officeart/2005/8/layout/orgChart1"/>
    <dgm:cxn modelId="{65785916-BAB6-4E8B-9771-F54CBF6CCFDE}" srcId="{71F024EA-C068-4A0B-9EB4-EB22DD502D55}" destId="{5C8B8691-78A7-4FFA-9E7D-A15A3DEA3172}" srcOrd="1" destOrd="0" parTransId="{7544EDBF-479B-4D21-9BB5-BC592C1F8D34}" sibTransId="{94058833-F615-4715-A360-E77786AE227A}"/>
    <dgm:cxn modelId="{C9AF1DB9-B04D-4BD1-BD9B-FB99226B4752}" type="presParOf" srcId="{47E36049-B257-4E69-99C6-5813B7C9E65B}" destId="{79A5230D-F32C-432A-A43D-0A7FAF680743}" srcOrd="0" destOrd="0" presId="urn:microsoft.com/office/officeart/2005/8/layout/orgChart1"/>
    <dgm:cxn modelId="{55F01CD9-D6C0-4173-B620-0DAC76360492}" type="presParOf" srcId="{79A5230D-F32C-432A-A43D-0A7FAF680743}" destId="{9ECD7474-2CC2-4F7E-A888-9AC2E779E05E}" srcOrd="0" destOrd="0" presId="urn:microsoft.com/office/officeart/2005/8/layout/orgChart1"/>
    <dgm:cxn modelId="{DCC364A8-168C-4F0F-86B7-B449A13E4ECF}" type="presParOf" srcId="{9ECD7474-2CC2-4F7E-A888-9AC2E779E05E}" destId="{B2DFCFC9-9839-4FFD-A261-FB62D9F92019}" srcOrd="0" destOrd="0" presId="urn:microsoft.com/office/officeart/2005/8/layout/orgChart1"/>
    <dgm:cxn modelId="{EFAF7AD0-86B8-40EC-8583-521B2FD386A7}" type="presParOf" srcId="{9ECD7474-2CC2-4F7E-A888-9AC2E779E05E}" destId="{244689D5-61B2-40F0-9A12-342C9315FC27}" srcOrd="1" destOrd="0" presId="urn:microsoft.com/office/officeart/2005/8/layout/orgChart1"/>
    <dgm:cxn modelId="{B034A7E8-78B0-4540-A476-BEDF7DED4D22}" type="presParOf" srcId="{79A5230D-F32C-432A-A43D-0A7FAF680743}" destId="{2F452C40-F37C-433C-9DF4-D2F4FEFB05F1}" srcOrd="1" destOrd="0" presId="urn:microsoft.com/office/officeart/2005/8/layout/orgChart1"/>
    <dgm:cxn modelId="{A4E6966A-D767-4B57-9511-579F5635376A}" type="presParOf" srcId="{2F452C40-F37C-433C-9DF4-D2F4FEFB05F1}" destId="{E3A507D1-5EC0-40A5-A220-D419E7C20D4E}" srcOrd="0" destOrd="0" presId="urn:microsoft.com/office/officeart/2005/8/layout/orgChart1"/>
    <dgm:cxn modelId="{26FF833A-BCA0-4600-B822-ACD9AEA5C2AA}" type="presParOf" srcId="{2F452C40-F37C-433C-9DF4-D2F4FEFB05F1}" destId="{CD7B864E-C96C-44FD-BB41-6D9632917E74}" srcOrd="1" destOrd="0" presId="urn:microsoft.com/office/officeart/2005/8/layout/orgChart1"/>
    <dgm:cxn modelId="{7A4634B1-E469-44EC-AAB3-805003B89998}" type="presParOf" srcId="{CD7B864E-C96C-44FD-BB41-6D9632917E74}" destId="{E346BF6F-49C1-486D-9182-F9122533C432}" srcOrd="0" destOrd="0" presId="urn:microsoft.com/office/officeart/2005/8/layout/orgChart1"/>
    <dgm:cxn modelId="{C94DA7F3-9DEA-47F7-9F8E-92E6CEC3250D}" type="presParOf" srcId="{E346BF6F-49C1-486D-9182-F9122533C432}" destId="{C874873F-51AF-4948-9E9A-238FD8FB6340}" srcOrd="0" destOrd="0" presId="urn:microsoft.com/office/officeart/2005/8/layout/orgChart1"/>
    <dgm:cxn modelId="{79872717-111A-4ED7-ABFB-20EA6C961ADB}" type="presParOf" srcId="{E346BF6F-49C1-486D-9182-F9122533C432}" destId="{595715E7-7F6D-4DEC-B376-B13CF4D5237F}" srcOrd="1" destOrd="0" presId="urn:microsoft.com/office/officeart/2005/8/layout/orgChart1"/>
    <dgm:cxn modelId="{F28A57B5-40DC-468A-8DE8-50AA76BD6FB3}" type="presParOf" srcId="{CD7B864E-C96C-44FD-BB41-6D9632917E74}" destId="{506E81B0-EBCC-4EDF-B821-FFDCD2610AD2}" srcOrd="1" destOrd="0" presId="urn:microsoft.com/office/officeart/2005/8/layout/orgChart1"/>
    <dgm:cxn modelId="{4ED86888-0868-441C-9457-F6DE999CE087}" type="presParOf" srcId="{506E81B0-EBCC-4EDF-B821-FFDCD2610AD2}" destId="{5EEA2DD8-377F-41EC-9911-2F3F49229CD9}" srcOrd="0" destOrd="0" presId="urn:microsoft.com/office/officeart/2005/8/layout/orgChart1"/>
    <dgm:cxn modelId="{C753494E-6000-42AE-8F45-0CB59632333B}" type="presParOf" srcId="{506E81B0-EBCC-4EDF-B821-FFDCD2610AD2}" destId="{5A4ABA5D-6AAC-46EF-8656-BC8E09981B63}" srcOrd="1" destOrd="0" presId="urn:microsoft.com/office/officeart/2005/8/layout/orgChart1"/>
    <dgm:cxn modelId="{810677AC-E0F3-4D10-8411-692C250A4E61}" type="presParOf" srcId="{5A4ABA5D-6AAC-46EF-8656-BC8E09981B63}" destId="{FC743929-2DFF-413E-8BF1-78FF9C9A4DE4}" srcOrd="0" destOrd="0" presId="urn:microsoft.com/office/officeart/2005/8/layout/orgChart1"/>
    <dgm:cxn modelId="{23E17150-3E37-4A8F-A1CD-14CA7CDDDE8A}" type="presParOf" srcId="{FC743929-2DFF-413E-8BF1-78FF9C9A4DE4}" destId="{C63860A9-616A-4B08-9C5D-9B89715590E0}" srcOrd="0" destOrd="0" presId="urn:microsoft.com/office/officeart/2005/8/layout/orgChart1"/>
    <dgm:cxn modelId="{117B3129-A09C-4333-9F5A-066E663359E9}" type="presParOf" srcId="{FC743929-2DFF-413E-8BF1-78FF9C9A4DE4}" destId="{994B4381-1601-4882-BCD0-5F00800CE03A}" srcOrd="1" destOrd="0" presId="urn:microsoft.com/office/officeart/2005/8/layout/orgChart1"/>
    <dgm:cxn modelId="{9F2E98D5-16DA-4C66-A9E8-B1A316ABF97C}" type="presParOf" srcId="{5A4ABA5D-6AAC-46EF-8656-BC8E09981B63}" destId="{02926ECA-E532-44C9-92EA-815DDDFDAE02}" srcOrd="1" destOrd="0" presId="urn:microsoft.com/office/officeart/2005/8/layout/orgChart1"/>
    <dgm:cxn modelId="{D5F34486-A6F1-4063-87AE-0451F6557F13}" type="presParOf" srcId="{02926ECA-E532-44C9-92EA-815DDDFDAE02}" destId="{AB17B882-98D2-487D-B4BB-01EF9F696DDD}" srcOrd="0" destOrd="0" presId="urn:microsoft.com/office/officeart/2005/8/layout/orgChart1"/>
    <dgm:cxn modelId="{D0B65D9D-4439-412E-82E2-C29F5822CCD9}" type="presParOf" srcId="{02926ECA-E532-44C9-92EA-815DDDFDAE02}" destId="{FF834FC0-225E-489E-AB20-4465ECD3C925}" srcOrd="1" destOrd="0" presId="urn:microsoft.com/office/officeart/2005/8/layout/orgChart1"/>
    <dgm:cxn modelId="{C1955B56-A0B2-4B34-B704-23F00C3FB440}" type="presParOf" srcId="{FF834FC0-225E-489E-AB20-4465ECD3C925}" destId="{E55B7F0E-22F6-4864-B6FB-1D3262225BC9}" srcOrd="0" destOrd="0" presId="urn:microsoft.com/office/officeart/2005/8/layout/orgChart1"/>
    <dgm:cxn modelId="{AD71151E-309C-44F6-9C48-B935F49E489F}" type="presParOf" srcId="{E55B7F0E-22F6-4864-B6FB-1D3262225BC9}" destId="{FCEFE0DB-9CF2-4BD0-9625-4AA6D4C0784C}" srcOrd="0" destOrd="0" presId="urn:microsoft.com/office/officeart/2005/8/layout/orgChart1"/>
    <dgm:cxn modelId="{E7D282FF-6436-47BA-8291-9BF03715F09E}" type="presParOf" srcId="{E55B7F0E-22F6-4864-B6FB-1D3262225BC9}" destId="{44BD061B-9388-4B5F-AFCF-14EA2953BEC5}" srcOrd="1" destOrd="0" presId="urn:microsoft.com/office/officeart/2005/8/layout/orgChart1"/>
    <dgm:cxn modelId="{6B2A3258-FF66-4260-90FA-5DCD69DAAE8A}" type="presParOf" srcId="{FF834FC0-225E-489E-AB20-4465ECD3C925}" destId="{F46CD72F-9900-4CE7-8303-C968831F2B97}" srcOrd="1" destOrd="0" presId="urn:microsoft.com/office/officeart/2005/8/layout/orgChart1"/>
    <dgm:cxn modelId="{757AB3B6-F9C0-4CFD-A311-5110E0E92D51}" type="presParOf" srcId="{FF834FC0-225E-489E-AB20-4465ECD3C925}" destId="{3359518B-F89F-4BA2-B8D7-13F679242EA7}" srcOrd="2" destOrd="0" presId="urn:microsoft.com/office/officeart/2005/8/layout/orgChart1"/>
    <dgm:cxn modelId="{FA9CF425-BF14-4792-819D-AB62B1CF5251}" type="presParOf" srcId="{3359518B-F89F-4BA2-B8D7-13F679242EA7}" destId="{16D0DDA9-D3B2-40D8-885E-A48B58560B2E}" srcOrd="0" destOrd="0" presId="urn:microsoft.com/office/officeart/2005/8/layout/orgChart1"/>
    <dgm:cxn modelId="{AA92E39D-AA0B-420D-84EE-94E554067911}" type="presParOf" srcId="{3359518B-F89F-4BA2-B8D7-13F679242EA7}" destId="{F301509D-0776-403F-8008-64193101ED26}" srcOrd="1" destOrd="0" presId="urn:microsoft.com/office/officeart/2005/8/layout/orgChart1"/>
    <dgm:cxn modelId="{E53D9744-68D5-4871-82DA-ED82F0902476}" type="presParOf" srcId="{F301509D-0776-403F-8008-64193101ED26}" destId="{3A1475D0-C6B4-40D8-881B-9541A1EC722F}" srcOrd="0" destOrd="0" presId="urn:microsoft.com/office/officeart/2005/8/layout/orgChart1"/>
    <dgm:cxn modelId="{74BB5EC8-7D42-4AAC-9BCD-BF1BDF4CFC41}" type="presParOf" srcId="{3A1475D0-C6B4-40D8-881B-9541A1EC722F}" destId="{46ED9B16-8344-4383-BA9C-35928E58E25D}" srcOrd="0" destOrd="0" presId="urn:microsoft.com/office/officeart/2005/8/layout/orgChart1"/>
    <dgm:cxn modelId="{03F96175-0F73-420C-92C3-53A15933E364}" type="presParOf" srcId="{3A1475D0-C6B4-40D8-881B-9541A1EC722F}" destId="{F3EDA414-02E1-4C50-ACB2-5A81D6EAEE02}" srcOrd="1" destOrd="0" presId="urn:microsoft.com/office/officeart/2005/8/layout/orgChart1"/>
    <dgm:cxn modelId="{8481BA18-3D5A-4F43-9395-EEC49C70DCD4}" type="presParOf" srcId="{F301509D-0776-403F-8008-64193101ED26}" destId="{F7EFE96D-2176-4BB2-951C-FFF9A02A01B7}" srcOrd="1" destOrd="0" presId="urn:microsoft.com/office/officeart/2005/8/layout/orgChart1"/>
    <dgm:cxn modelId="{3315E56E-21A1-4909-92FA-0CEDE8C92039}" type="presParOf" srcId="{F301509D-0776-403F-8008-64193101ED26}" destId="{ECA17CE2-CEAA-4384-8876-5AF25224A5E7}" srcOrd="2" destOrd="0" presId="urn:microsoft.com/office/officeart/2005/8/layout/orgChart1"/>
    <dgm:cxn modelId="{78929EF9-4DB3-4010-9BE6-DF404D450D12}" type="presParOf" srcId="{02926ECA-E532-44C9-92EA-815DDDFDAE02}" destId="{069A52E9-B9F2-466D-9A41-F78181CE6D8C}" srcOrd="2" destOrd="0" presId="urn:microsoft.com/office/officeart/2005/8/layout/orgChart1"/>
    <dgm:cxn modelId="{D0DF3633-4C56-4F37-9860-634CE1D4D2AD}" type="presParOf" srcId="{02926ECA-E532-44C9-92EA-815DDDFDAE02}" destId="{519379BC-4F2A-4CE1-AF35-A31473D1A2E7}" srcOrd="3" destOrd="0" presId="urn:microsoft.com/office/officeart/2005/8/layout/orgChart1"/>
    <dgm:cxn modelId="{26B0A62D-D777-4E20-995E-B6E802CC8F02}" type="presParOf" srcId="{519379BC-4F2A-4CE1-AF35-A31473D1A2E7}" destId="{F4E0022E-BE04-4FB1-9128-70305BE5D951}" srcOrd="0" destOrd="0" presId="urn:microsoft.com/office/officeart/2005/8/layout/orgChart1"/>
    <dgm:cxn modelId="{7B951D0F-B461-4041-9B6D-D0440F17BE1E}" type="presParOf" srcId="{F4E0022E-BE04-4FB1-9128-70305BE5D951}" destId="{63A58893-7243-47E8-A036-8EA07F7DEB86}" srcOrd="0" destOrd="0" presId="urn:microsoft.com/office/officeart/2005/8/layout/orgChart1"/>
    <dgm:cxn modelId="{101ECE2E-0ECA-4C11-BF1D-9B4715FA5341}" type="presParOf" srcId="{F4E0022E-BE04-4FB1-9128-70305BE5D951}" destId="{C6DA0CFE-9881-44AA-9293-7678FB9437DC}" srcOrd="1" destOrd="0" presId="urn:microsoft.com/office/officeart/2005/8/layout/orgChart1"/>
    <dgm:cxn modelId="{63FC88A0-A207-4E7C-9BAE-2FB9D84A731A}" type="presParOf" srcId="{519379BC-4F2A-4CE1-AF35-A31473D1A2E7}" destId="{D0DE794D-5C2E-4587-900D-B8860A72FC59}" srcOrd="1" destOrd="0" presId="urn:microsoft.com/office/officeart/2005/8/layout/orgChart1"/>
    <dgm:cxn modelId="{0CEE39C6-FBCA-4AC1-9EE3-1A3DE1DA7134}" type="presParOf" srcId="{519379BC-4F2A-4CE1-AF35-A31473D1A2E7}" destId="{5C32B37B-AE42-4B73-886F-AAB9BD5B619E}" srcOrd="2" destOrd="0" presId="urn:microsoft.com/office/officeart/2005/8/layout/orgChart1"/>
    <dgm:cxn modelId="{4F8181ED-CF9B-4AEB-8523-E212BF79E367}" type="presParOf" srcId="{5A4ABA5D-6AAC-46EF-8656-BC8E09981B63}" destId="{E7F79716-14D7-4CBD-A482-A1DE4C2FC904}" srcOrd="2" destOrd="0" presId="urn:microsoft.com/office/officeart/2005/8/layout/orgChart1"/>
    <dgm:cxn modelId="{E35ABCC3-D87C-48D2-BACE-648099AD7985}" type="presParOf" srcId="{506E81B0-EBCC-4EDF-B821-FFDCD2610AD2}" destId="{864676C5-6832-4326-AF30-ED8AF754833A}" srcOrd="2" destOrd="0" presId="urn:microsoft.com/office/officeart/2005/8/layout/orgChart1"/>
    <dgm:cxn modelId="{1C5A5917-887D-425E-BF9C-ED5805698208}" type="presParOf" srcId="{506E81B0-EBCC-4EDF-B821-FFDCD2610AD2}" destId="{DF46F8C1-7273-4CB0-9ED0-DAC451910303}" srcOrd="3" destOrd="0" presId="urn:microsoft.com/office/officeart/2005/8/layout/orgChart1"/>
    <dgm:cxn modelId="{E94DBACA-3471-4130-BB36-3DA05CC5A603}" type="presParOf" srcId="{DF46F8C1-7273-4CB0-9ED0-DAC451910303}" destId="{B2171E86-B637-4CD8-8C42-0A7DE561BDEA}" srcOrd="0" destOrd="0" presId="urn:microsoft.com/office/officeart/2005/8/layout/orgChart1"/>
    <dgm:cxn modelId="{7ADBE12D-7EFB-4355-BC61-5E5625455159}" type="presParOf" srcId="{B2171E86-B637-4CD8-8C42-0A7DE561BDEA}" destId="{AAD2999D-8BEA-4C4D-A0C2-36B959AD21F8}" srcOrd="0" destOrd="0" presId="urn:microsoft.com/office/officeart/2005/8/layout/orgChart1"/>
    <dgm:cxn modelId="{483062DD-17D3-4643-8EA9-0F3D92E99114}" type="presParOf" srcId="{B2171E86-B637-4CD8-8C42-0A7DE561BDEA}" destId="{7C88896A-B327-44A1-A4B6-5F3F28BE6CB9}" srcOrd="1" destOrd="0" presId="urn:microsoft.com/office/officeart/2005/8/layout/orgChart1"/>
    <dgm:cxn modelId="{C6045A96-7511-4808-9747-4E3BB337C7F2}" type="presParOf" srcId="{DF46F8C1-7273-4CB0-9ED0-DAC451910303}" destId="{FD5E17F0-3AF9-4C6A-9D37-7DA3B47B15E3}" srcOrd="1" destOrd="0" presId="urn:microsoft.com/office/officeart/2005/8/layout/orgChart1"/>
    <dgm:cxn modelId="{618A2860-5EA4-4285-BB6E-A43A17915044}" type="presParOf" srcId="{DF46F8C1-7273-4CB0-9ED0-DAC451910303}" destId="{4C776B7D-8D50-42B6-85DE-5CA7D5D7D8CA}" srcOrd="2" destOrd="0" presId="urn:microsoft.com/office/officeart/2005/8/layout/orgChart1"/>
    <dgm:cxn modelId="{922A61DA-2B4B-426F-A785-88CCFEBC7958}" type="presParOf" srcId="{CD7B864E-C96C-44FD-BB41-6D9632917E74}" destId="{B884C4A8-2415-4BAC-9692-FADD7DA16F60}" srcOrd="2" destOrd="0" presId="urn:microsoft.com/office/officeart/2005/8/layout/orgChart1"/>
    <dgm:cxn modelId="{97510397-73A7-4230-8AB5-676B4637939A}" type="presParOf" srcId="{2F452C40-F37C-433C-9DF4-D2F4FEFB05F1}" destId="{CC176B9C-A4C8-4D11-9905-A4F402D12CB7}" srcOrd="2" destOrd="0" presId="urn:microsoft.com/office/officeart/2005/8/layout/orgChart1"/>
    <dgm:cxn modelId="{6D5F1230-5AD5-4D73-8803-76A7F0DD4C0E}" type="presParOf" srcId="{2F452C40-F37C-433C-9DF4-D2F4FEFB05F1}" destId="{9008DFD4-C274-4E93-9D5C-BA85A5E7D3B5}" srcOrd="3" destOrd="0" presId="urn:microsoft.com/office/officeart/2005/8/layout/orgChart1"/>
    <dgm:cxn modelId="{63E281CE-BD5B-4F2C-8E7B-C745D869CED4}" type="presParOf" srcId="{9008DFD4-C274-4E93-9D5C-BA85A5E7D3B5}" destId="{FD5A6E08-317D-4EB4-A8A4-82FD21088C3D}" srcOrd="0" destOrd="0" presId="urn:microsoft.com/office/officeart/2005/8/layout/orgChart1"/>
    <dgm:cxn modelId="{2C1F7D9E-789B-4228-A1D5-894D7ED244D0}" type="presParOf" srcId="{FD5A6E08-317D-4EB4-A8A4-82FD21088C3D}" destId="{E477B6AB-525D-42D7-A7C3-66E32841D14D}" srcOrd="0" destOrd="0" presId="urn:microsoft.com/office/officeart/2005/8/layout/orgChart1"/>
    <dgm:cxn modelId="{B1F25F5B-838C-4427-AC77-EBCC6A081265}" type="presParOf" srcId="{FD5A6E08-317D-4EB4-A8A4-82FD21088C3D}" destId="{C64080E8-39ED-48B2-882C-0BB93C12626B}" srcOrd="1" destOrd="0" presId="urn:microsoft.com/office/officeart/2005/8/layout/orgChart1"/>
    <dgm:cxn modelId="{65D5CEEF-C37C-45DC-BF30-779F917AF9E3}" type="presParOf" srcId="{9008DFD4-C274-4E93-9D5C-BA85A5E7D3B5}" destId="{BF9148AF-0209-47BE-B099-123B71843549}" srcOrd="1" destOrd="0" presId="urn:microsoft.com/office/officeart/2005/8/layout/orgChart1"/>
    <dgm:cxn modelId="{70993241-79F9-4F26-8F45-37254286FC50}" type="presParOf" srcId="{9008DFD4-C274-4E93-9D5C-BA85A5E7D3B5}" destId="{094BD581-4506-42DF-B896-E6C7F9E9894C}" srcOrd="2" destOrd="0" presId="urn:microsoft.com/office/officeart/2005/8/layout/orgChart1"/>
    <dgm:cxn modelId="{797A47DD-45CA-43A2-A882-DCCC470E6588}" type="presParOf" srcId="{79A5230D-F32C-432A-A43D-0A7FAF680743}" destId="{7D7AA251-6CE7-4488-8D84-BFC04CA6CF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6B9C-A4C8-4D11-9905-A4F402D12CB7}">
      <dsp:nvSpPr>
        <dsp:cNvPr id="0" name=""/>
        <dsp:cNvSpPr/>
      </dsp:nvSpPr>
      <dsp:spPr>
        <a:xfrm>
          <a:off x="5920897" y="808331"/>
          <a:ext cx="880790" cy="339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20"/>
              </a:lnTo>
              <a:lnTo>
                <a:pt x="880790" y="170220"/>
              </a:lnTo>
              <a:lnTo>
                <a:pt x="880790" y="339970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676C5-6832-4326-AF30-ED8AF754833A}">
      <dsp:nvSpPr>
        <dsp:cNvPr id="0" name=""/>
        <dsp:cNvSpPr/>
      </dsp:nvSpPr>
      <dsp:spPr>
        <a:xfrm>
          <a:off x="4845524" y="1956634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49"/>
              </a:lnTo>
              <a:lnTo>
                <a:pt x="978081" y="169749"/>
              </a:lnTo>
              <a:lnTo>
                <a:pt x="978081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A52E9-B9F2-466D-9A41-F78181CE6D8C}">
      <dsp:nvSpPr>
        <dsp:cNvPr id="0" name=""/>
        <dsp:cNvSpPr/>
      </dsp:nvSpPr>
      <dsp:spPr>
        <a:xfrm>
          <a:off x="3867443" y="3104465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49"/>
              </a:lnTo>
              <a:lnTo>
                <a:pt x="978081" y="169749"/>
              </a:lnTo>
              <a:lnTo>
                <a:pt x="978081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0DDA9-D3B2-40D8-885E-A48B58560B2E}">
      <dsp:nvSpPr>
        <dsp:cNvPr id="0" name=""/>
        <dsp:cNvSpPr/>
      </dsp:nvSpPr>
      <dsp:spPr>
        <a:xfrm>
          <a:off x="2703558" y="4252297"/>
          <a:ext cx="185803" cy="614720"/>
        </a:xfrm>
        <a:custGeom>
          <a:avLst/>
          <a:gdLst/>
          <a:ahLst/>
          <a:cxnLst/>
          <a:rect l="0" t="0" r="0" b="0"/>
          <a:pathLst>
            <a:path>
              <a:moveTo>
                <a:pt x="185803" y="0"/>
              </a:moveTo>
              <a:lnTo>
                <a:pt x="185803" y="614720"/>
              </a:lnTo>
              <a:lnTo>
                <a:pt x="0" y="614720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7B882-98D2-487D-B4BB-01EF9F696DDD}">
      <dsp:nvSpPr>
        <dsp:cNvPr id="0" name=""/>
        <dsp:cNvSpPr/>
      </dsp:nvSpPr>
      <dsp:spPr>
        <a:xfrm>
          <a:off x="2889361" y="3104465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978081" y="0"/>
              </a:moveTo>
              <a:lnTo>
                <a:pt x="978081" y="169749"/>
              </a:lnTo>
              <a:lnTo>
                <a:pt x="0" y="169749"/>
              </a:lnTo>
              <a:lnTo>
                <a:pt x="0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A2DD8-377F-41EC-9911-2F3F49229CD9}">
      <dsp:nvSpPr>
        <dsp:cNvPr id="0" name=""/>
        <dsp:cNvSpPr/>
      </dsp:nvSpPr>
      <dsp:spPr>
        <a:xfrm>
          <a:off x="3867443" y="1956634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978081" y="0"/>
              </a:moveTo>
              <a:lnTo>
                <a:pt x="978081" y="169749"/>
              </a:lnTo>
              <a:lnTo>
                <a:pt x="0" y="169749"/>
              </a:lnTo>
              <a:lnTo>
                <a:pt x="0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507D1-5EC0-40A5-A220-D419E7C20D4E}">
      <dsp:nvSpPr>
        <dsp:cNvPr id="0" name=""/>
        <dsp:cNvSpPr/>
      </dsp:nvSpPr>
      <dsp:spPr>
        <a:xfrm>
          <a:off x="4845524" y="808331"/>
          <a:ext cx="1075372" cy="339970"/>
        </a:xfrm>
        <a:custGeom>
          <a:avLst/>
          <a:gdLst/>
          <a:ahLst/>
          <a:cxnLst/>
          <a:rect l="0" t="0" r="0" b="0"/>
          <a:pathLst>
            <a:path>
              <a:moveTo>
                <a:pt x="1075372" y="0"/>
              </a:moveTo>
              <a:lnTo>
                <a:pt x="1075372" y="170220"/>
              </a:lnTo>
              <a:lnTo>
                <a:pt x="0" y="170220"/>
              </a:lnTo>
              <a:lnTo>
                <a:pt x="0" y="339970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FCFC9-9839-4FFD-A261-FB62D9F92019}">
      <dsp:nvSpPr>
        <dsp:cNvPr id="0" name=""/>
        <dsp:cNvSpPr/>
      </dsp:nvSpPr>
      <dsp:spPr>
        <a:xfrm>
          <a:off x="5112565" y="0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b="1" kern="1200" dirty="0" smtClean="0">
              <a:latin typeface="Arial" pitchFamily="34" charset="0"/>
              <a:cs typeface="Arial" pitchFamily="34" charset="0"/>
            </a:rPr>
            <a:t>POBLACION TOTAL</a:t>
          </a:r>
          <a:endParaRPr lang="es-PY" sz="1400" b="1" kern="1200" baseline="30000" dirty="0" smtClean="0">
            <a:latin typeface="Arial" pitchFamily="34" charset="0"/>
            <a:cs typeface="Arial" pitchFamily="34" charset="0"/>
          </a:endParaRPr>
        </a:p>
      </dsp:txBody>
      <dsp:txXfrm>
        <a:off x="5112565" y="0"/>
        <a:ext cx="1616663" cy="808331"/>
      </dsp:txXfrm>
    </dsp:sp>
    <dsp:sp modelId="{C874873F-51AF-4948-9E9A-238FD8FB6340}">
      <dsp:nvSpPr>
        <dsp:cNvPr id="0" name=""/>
        <dsp:cNvSpPr/>
      </dsp:nvSpPr>
      <dsp:spPr>
        <a:xfrm>
          <a:off x="4037192" y="1148302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200" b="1" kern="1200" cap="all" baseline="0" dirty="0" smtClean="0">
              <a:latin typeface="Arial" pitchFamily="34" charset="0"/>
              <a:cs typeface="Arial" pitchFamily="34" charset="0"/>
            </a:rPr>
            <a:t>Población de 15 y más años </a:t>
          </a:r>
          <a:endParaRPr lang="es-PY" sz="1200" kern="1200" dirty="0"/>
        </a:p>
      </dsp:txBody>
      <dsp:txXfrm>
        <a:off x="4037192" y="1148302"/>
        <a:ext cx="1616663" cy="808331"/>
      </dsp:txXfrm>
    </dsp:sp>
    <dsp:sp modelId="{C63860A9-616A-4B08-9C5D-9B89715590E0}">
      <dsp:nvSpPr>
        <dsp:cNvPr id="0" name=""/>
        <dsp:cNvSpPr/>
      </dsp:nvSpPr>
      <dsp:spPr>
        <a:xfrm>
          <a:off x="3059111" y="2296134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200" b="1" kern="1200" cap="all" baseline="0" dirty="0" smtClean="0">
              <a:latin typeface="Arial" pitchFamily="34" charset="0"/>
              <a:cs typeface="Arial" pitchFamily="34" charset="0"/>
            </a:rPr>
            <a:t>Fuerza de Trabajo</a:t>
          </a:r>
          <a:endParaRPr lang="es-PY" sz="1100" b="1" kern="1200" cap="all" baseline="0" dirty="0" smtClean="0">
            <a:latin typeface="Arial" pitchFamily="34" charset="0"/>
            <a:cs typeface="Arial" pitchFamily="34" charset="0"/>
          </a:endParaRPr>
        </a:p>
      </dsp:txBody>
      <dsp:txXfrm>
        <a:off x="3059111" y="2296134"/>
        <a:ext cx="1616663" cy="808331"/>
      </dsp:txXfrm>
    </dsp:sp>
    <dsp:sp modelId="{FCEFE0DB-9CF2-4BD0-9625-4AA6D4C0784C}">
      <dsp:nvSpPr>
        <dsp:cNvPr id="0" name=""/>
        <dsp:cNvSpPr/>
      </dsp:nvSpPr>
      <dsp:spPr>
        <a:xfrm>
          <a:off x="2081029" y="3443965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200" b="1" kern="1200" cap="all" baseline="0" dirty="0" smtClean="0">
              <a:latin typeface="Arial" pitchFamily="34" charset="0"/>
              <a:cs typeface="Arial" pitchFamily="34" charset="0"/>
            </a:rPr>
            <a:t>Ocupada</a:t>
          </a:r>
          <a:endParaRPr lang="es-PY" sz="1100" kern="1200" dirty="0"/>
        </a:p>
      </dsp:txBody>
      <dsp:txXfrm>
        <a:off x="2081029" y="3443965"/>
        <a:ext cx="1616663" cy="808331"/>
      </dsp:txXfrm>
    </dsp:sp>
    <dsp:sp modelId="{46ED9B16-8344-4383-BA9C-35928E58E25D}">
      <dsp:nvSpPr>
        <dsp:cNvPr id="0" name=""/>
        <dsp:cNvSpPr/>
      </dsp:nvSpPr>
      <dsp:spPr>
        <a:xfrm>
          <a:off x="1086894" y="4462851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200" b="1" kern="1200" dirty="0" smtClean="0">
              <a:latin typeface="Arial" pitchFamily="34" charset="0"/>
              <a:cs typeface="Arial" pitchFamily="34" charset="0"/>
            </a:rPr>
            <a:t>SUBOCUPADA POR INSUFICIENCIA DE TIEMPO DE TRABAJO</a:t>
          </a:r>
        </a:p>
      </dsp:txBody>
      <dsp:txXfrm>
        <a:off x="1086894" y="4462851"/>
        <a:ext cx="1616663" cy="808331"/>
      </dsp:txXfrm>
    </dsp:sp>
    <dsp:sp modelId="{63A58893-7243-47E8-A036-8EA07F7DEB86}">
      <dsp:nvSpPr>
        <dsp:cNvPr id="0" name=""/>
        <dsp:cNvSpPr/>
      </dsp:nvSpPr>
      <dsp:spPr>
        <a:xfrm>
          <a:off x="4037192" y="3443965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200" b="1" kern="1200" cap="all" baseline="0" dirty="0" smtClean="0">
              <a:latin typeface="Arial" pitchFamily="34" charset="0"/>
              <a:cs typeface="Arial" pitchFamily="34" charset="0"/>
            </a:rPr>
            <a:t>Desocupada</a:t>
          </a:r>
          <a:endParaRPr lang="es-PY" sz="1100" b="1" kern="1200" cap="all" baseline="0" dirty="0" smtClean="0">
            <a:latin typeface="Arial" pitchFamily="34" charset="0"/>
            <a:cs typeface="Arial" pitchFamily="34" charset="0"/>
          </a:endParaRPr>
        </a:p>
      </dsp:txBody>
      <dsp:txXfrm>
        <a:off x="4037192" y="3443965"/>
        <a:ext cx="1616663" cy="808331"/>
      </dsp:txXfrm>
    </dsp:sp>
    <dsp:sp modelId="{AAD2999D-8BEA-4C4D-A0C2-36B959AD21F8}">
      <dsp:nvSpPr>
        <dsp:cNvPr id="0" name=""/>
        <dsp:cNvSpPr/>
      </dsp:nvSpPr>
      <dsp:spPr>
        <a:xfrm>
          <a:off x="5015274" y="2296134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200" b="1" kern="1200" cap="all" baseline="0" dirty="0" smtClean="0">
              <a:latin typeface="Arial" pitchFamily="34" charset="0"/>
              <a:cs typeface="Arial" pitchFamily="34" charset="0"/>
            </a:rPr>
            <a:t>Fuera de la Fuerza de Trabajo</a:t>
          </a:r>
        </a:p>
      </dsp:txBody>
      <dsp:txXfrm>
        <a:off x="5015274" y="2296134"/>
        <a:ext cx="1616663" cy="808331"/>
      </dsp:txXfrm>
    </dsp:sp>
    <dsp:sp modelId="{E477B6AB-525D-42D7-A7C3-66E32841D14D}">
      <dsp:nvSpPr>
        <dsp:cNvPr id="0" name=""/>
        <dsp:cNvSpPr/>
      </dsp:nvSpPr>
      <dsp:spPr>
        <a:xfrm>
          <a:off x="5993356" y="1148302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200" b="1" kern="1200" cap="all" baseline="0" dirty="0" smtClean="0">
              <a:latin typeface="Arial" pitchFamily="34" charset="0"/>
              <a:cs typeface="Arial" pitchFamily="34" charset="0"/>
            </a:rPr>
            <a:t>Población menor   a 15 años </a:t>
          </a:r>
          <a:endParaRPr lang="es-PY" sz="1200" kern="1200" dirty="0"/>
        </a:p>
      </dsp:txBody>
      <dsp:txXfrm>
        <a:off x="5993356" y="1148302"/>
        <a:ext cx="1616663" cy="808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6B9C-A4C8-4D11-9905-A4F402D12CB7}">
      <dsp:nvSpPr>
        <dsp:cNvPr id="0" name=""/>
        <dsp:cNvSpPr/>
      </dsp:nvSpPr>
      <dsp:spPr>
        <a:xfrm>
          <a:off x="5920897" y="808331"/>
          <a:ext cx="880790" cy="339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20"/>
              </a:lnTo>
              <a:lnTo>
                <a:pt x="880790" y="170220"/>
              </a:lnTo>
              <a:lnTo>
                <a:pt x="880790" y="339970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676C5-6832-4326-AF30-ED8AF754833A}">
      <dsp:nvSpPr>
        <dsp:cNvPr id="0" name=""/>
        <dsp:cNvSpPr/>
      </dsp:nvSpPr>
      <dsp:spPr>
        <a:xfrm>
          <a:off x="4845524" y="1956634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49"/>
              </a:lnTo>
              <a:lnTo>
                <a:pt x="978081" y="169749"/>
              </a:lnTo>
              <a:lnTo>
                <a:pt x="978081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A52E9-B9F2-466D-9A41-F78181CE6D8C}">
      <dsp:nvSpPr>
        <dsp:cNvPr id="0" name=""/>
        <dsp:cNvSpPr/>
      </dsp:nvSpPr>
      <dsp:spPr>
        <a:xfrm>
          <a:off x="3867443" y="3104465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49"/>
              </a:lnTo>
              <a:lnTo>
                <a:pt x="978081" y="169749"/>
              </a:lnTo>
              <a:lnTo>
                <a:pt x="978081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0DDA9-D3B2-40D8-885E-A48B58560B2E}">
      <dsp:nvSpPr>
        <dsp:cNvPr id="0" name=""/>
        <dsp:cNvSpPr/>
      </dsp:nvSpPr>
      <dsp:spPr>
        <a:xfrm>
          <a:off x="2703558" y="4252297"/>
          <a:ext cx="185803" cy="614720"/>
        </a:xfrm>
        <a:custGeom>
          <a:avLst/>
          <a:gdLst/>
          <a:ahLst/>
          <a:cxnLst/>
          <a:rect l="0" t="0" r="0" b="0"/>
          <a:pathLst>
            <a:path>
              <a:moveTo>
                <a:pt x="185803" y="0"/>
              </a:moveTo>
              <a:lnTo>
                <a:pt x="185803" y="614720"/>
              </a:lnTo>
              <a:lnTo>
                <a:pt x="0" y="614720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7B882-98D2-487D-B4BB-01EF9F696DDD}">
      <dsp:nvSpPr>
        <dsp:cNvPr id="0" name=""/>
        <dsp:cNvSpPr/>
      </dsp:nvSpPr>
      <dsp:spPr>
        <a:xfrm>
          <a:off x="2889361" y="3104465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978081" y="0"/>
              </a:moveTo>
              <a:lnTo>
                <a:pt x="978081" y="169749"/>
              </a:lnTo>
              <a:lnTo>
                <a:pt x="0" y="169749"/>
              </a:lnTo>
              <a:lnTo>
                <a:pt x="0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A2DD8-377F-41EC-9911-2F3F49229CD9}">
      <dsp:nvSpPr>
        <dsp:cNvPr id="0" name=""/>
        <dsp:cNvSpPr/>
      </dsp:nvSpPr>
      <dsp:spPr>
        <a:xfrm>
          <a:off x="3867443" y="1956634"/>
          <a:ext cx="978081" cy="339499"/>
        </a:xfrm>
        <a:custGeom>
          <a:avLst/>
          <a:gdLst/>
          <a:ahLst/>
          <a:cxnLst/>
          <a:rect l="0" t="0" r="0" b="0"/>
          <a:pathLst>
            <a:path>
              <a:moveTo>
                <a:pt x="978081" y="0"/>
              </a:moveTo>
              <a:lnTo>
                <a:pt x="978081" y="169749"/>
              </a:lnTo>
              <a:lnTo>
                <a:pt x="0" y="169749"/>
              </a:lnTo>
              <a:lnTo>
                <a:pt x="0" y="339499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507D1-5EC0-40A5-A220-D419E7C20D4E}">
      <dsp:nvSpPr>
        <dsp:cNvPr id="0" name=""/>
        <dsp:cNvSpPr/>
      </dsp:nvSpPr>
      <dsp:spPr>
        <a:xfrm>
          <a:off x="4845524" y="808331"/>
          <a:ext cx="1075372" cy="339970"/>
        </a:xfrm>
        <a:custGeom>
          <a:avLst/>
          <a:gdLst/>
          <a:ahLst/>
          <a:cxnLst/>
          <a:rect l="0" t="0" r="0" b="0"/>
          <a:pathLst>
            <a:path>
              <a:moveTo>
                <a:pt x="1075372" y="0"/>
              </a:moveTo>
              <a:lnTo>
                <a:pt x="1075372" y="170220"/>
              </a:lnTo>
              <a:lnTo>
                <a:pt x="0" y="170220"/>
              </a:lnTo>
              <a:lnTo>
                <a:pt x="0" y="339970"/>
              </a:lnTo>
            </a:path>
          </a:pathLst>
        </a:custGeom>
        <a:noFill/>
        <a:ln w="25400" cap="flat" cmpd="sng" algn="ctr">
          <a:solidFill>
            <a:srgbClr val="EE3A98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FCFC9-9839-4FFD-A261-FB62D9F92019}">
      <dsp:nvSpPr>
        <dsp:cNvPr id="0" name=""/>
        <dsp:cNvSpPr/>
      </dsp:nvSpPr>
      <dsp:spPr>
        <a:xfrm>
          <a:off x="5112565" y="0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dirty="0" smtClean="0">
              <a:latin typeface="Arial" pitchFamily="34" charset="0"/>
              <a:cs typeface="Arial" pitchFamily="34" charset="0"/>
            </a:rPr>
            <a:t>POBLACION TOTAL</a:t>
          </a:r>
          <a:r>
            <a:rPr lang="es-PY" sz="1100" b="1" kern="1200" baseline="30000" dirty="0" smtClean="0">
              <a:latin typeface="Arial" pitchFamily="34" charset="0"/>
              <a:cs typeface="Arial" pitchFamily="34" charset="0"/>
            </a:rPr>
            <a:t>1/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7.134.815</a:t>
          </a:r>
        </a:p>
      </dsp:txBody>
      <dsp:txXfrm>
        <a:off x="5112565" y="0"/>
        <a:ext cx="1616663" cy="808331"/>
      </dsp:txXfrm>
    </dsp:sp>
    <dsp:sp modelId="{C874873F-51AF-4948-9E9A-238FD8FB6340}">
      <dsp:nvSpPr>
        <dsp:cNvPr id="0" name=""/>
        <dsp:cNvSpPr/>
      </dsp:nvSpPr>
      <dsp:spPr>
        <a:xfrm>
          <a:off x="4037192" y="1148302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Población de 15 y más años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5.066.043</a:t>
          </a:r>
          <a:endParaRPr lang="es-PY" sz="1100" kern="1200" dirty="0"/>
        </a:p>
      </dsp:txBody>
      <dsp:txXfrm>
        <a:off x="4037192" y="1148302"/>
        <a:ext cx="1616663" cy="808331"/>
      </dsp:txXfrm>
    </dsp:sp>
    <dsp:sp modelId="{C63860A9-616A-4B08-9C5D-9B89715590E0}">
      <dsp:nvSpPr>
        <dsp:cNvPr id="0" name=""/>
        <dsp:cNvSpPr/>
      </dsp:nvSpPr>
      <dsp:spPr>
        <a:xfrm>
          <a:off x="3059111" y="2296134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Fuerza de Trabajo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3.606.972</a:t>
          </a:r>
          <a:endParaRPr lang="es-PY" sz="1100" kern="1200" dirty="0"/>
        </a:p>
      </dsp:txBody>
      <dsp:txXfrm>
        <a:off x="3059111" y="2296134"/>
        <a:ext cx="1616663" cy="808331"/>
      </dsp:txXfrm>
    </dsp:sp>
    <dsp:sp modelId="{FCEFE0DB-9CF2-4BD0-9625-4AA6D4C0784C}">
      <dsp:nvSpPr>
        <dsp:cNvPr id="0" name=""/>
        <dsp:cNvSpPr/>
      </dsp:nvSpPr>
      <dsp:spPr>
        <a:xfrm>
          <a:off x="2081029" y="3443965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Ocupada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3.321.068</a:t>
          </a:r>
          <a:endParaRPr lang="es-PY" sz="1100" kern="1200" dirty="0"/>
        </a:p>
      </dsp:txBody>
      <dsp:txXfrm>
        <a:off x="2081029" y="3443965"/>
        <a:ext cx="1616663" cy="808331"/>
      </dsp:txXfrm>
    </dsp:sp>
    <dsp:sp modelId="{46ED9B16-8344-4383-BA9C-35928E58E25D}">
      <dsp:nvSpPr>
        <dsp:cNvPr id="0" name=""/>
        <dsp:cNvSpPr/>
      </dsp:nvSpPr>
      <dsp:spPr>
        <a:xfrm>
          <a:off x="1086894" y="4462851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dirty="0" smtClean="0">
              <a:latin typeface="Arial" pitchFamily="34" charset="0"/>
              <a:cs typeface="Arial" pitchFamily="34" charset="0"/>
            </a:rPr>
            <a:t>SUBOCUPADA POR INSUFICIENCIA DE TIEMPO DE TRABAJO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dirty="0" smtClean="0">
              <a:latin typeface="Arial" pitchFamily="34" charset="0"/>
              <a:cs typeface="Arial" pitchFamily="34" charset="0"/>
            </a:rPr>
            <a:t>224.726</a:t>
          </a:r>
          <a:endParaRPr lang="es-PY" sz="1100" b="1" kern="1200" dirty="0">
            <a:latin typeface="Arial" pitchFamily="34" charset="0"/>
            <a:cs typeface="Arial" pitchFamily="34" charset="0"/>
          </a:endParaRPr>
        </a:p>
      </dsp:txBody>
      <dsp:txXfrm>
        <a:off x="1086894" y="4462851"/>
        <a:ext cx="1616663" cy="808331"/>
      </dsp:txXfrm>
    </dsp:sp>
    <dsp:sp modelId="{63A58893-7243-47E8-A036-8EA07F7DEB86}">
      <dsp:nvSpPr>
        <dsp:cNvPr id="0" name=""/>
        <dsp:cNvSpPr/>
      </dsp:nvSpPr>
      <dsp:spPr>
        <a:xfrm>
          <a:off x="4037192" y="3443965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Desocupada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285.904</a:t>
          </a:r>
          <a:endParaRPr lang="es-PY" sz="1100" kern="1200" dirty="0"/>
        </a:p>
      </dsp:txBody>
      <dsp:txXfrm>
        <a:off x="4037192" y="3443965"/>
        <a:ext cx="1616663" cy="808331"/>
      </dsp:txXfrm>
    </dsp:sp>
    <dsp:sp modelId="{AAD2999D-8BEA-4C4D-A0C2-36B959AD21F8}">
      <dsp:nvSpPr>
        <dsp:cNvPr id="0" name=""/>
        <dsp:cNvSpPr/>
      </dsp:nvSpPr>
      <dsp:spPr>
        <a:xfrm>
          <a:off x="5015274" y="2296134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Fuera de la Fuerza de Trabajo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1.459.071</a:t>
          </a:r>
          <a:endParaRPr lang="es-PY" sz="1100" kern="1200" dirty="0"/>
        </a:p>
      </dsp:txBody>
      <dsp:txXfrm>
        <a:off x="5015274" y="2296134"/>
        <a:ext cx="1616663" cy="808331"/>
      </dsp:txXfrm>
    </dsp:sp>
    <dsp:sp modelId="{E477B6AB-525D-42D7-A7C3-66E32841D14D}">
      <dsp:nvSpPr>
        <dsp:cNvPr id="0" name=""/>
        <dsp:cNvSpPr/>
      </dsp:nvSpPr>
      <dsp:spPr>
        <a:xfrm>
          <a:off x="5993356" y="1148302"/>
          <a:ext cx="1616663" cy="808331"/>
        </a:xfrm>
        <a:prstGeom prst="rect">
          <a:avLst/>
        </a:prstGeom>
        <a:solidFill>
          <a:srgbClr val="EE3A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Población menor   a 15 años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cap="all" baseline="0" dirty="0" smtClean="0">
              <a:latin typeface="Arial" pitchFamily="34" charset="0"/>
              <a:cs typeface="Arial" pitchFamily="34" charset="0"/>
            </a:rPr>
            <a:t>2.068.772</a:t>
          </a:r>
          <a:endParaRPr lang="es-PY" sz="1100" kern="1200" dirty="0"/>
        </a:p>
      </dsp:txBody>
      <dsp:txXfrm>
        <a:off x="5993356" y="1148302"/>
        <a:ext cx="1616663" cy="80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C967-ACB4-4802-93B7-D19A4CC7EF6C}" type="datetimeFigureOut">
              <a:rPr lang="es-ES" smtClean="0"/>
              <a:pPr/>
              <a:t>08/07/2020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343" y="9380333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0F1A-F69E-4BBD-A421-17EF2B2D4D0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274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5F664-B4CF-42C2-BFC5-AA2F94C80CA2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5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3" y="9380333"/>
            <a:ext cx="2946347" cy="495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CB37-8E3E-4EF0-9405-B2AAE02B5EF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0382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3972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8176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14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15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07046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16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75928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17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18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69439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815540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20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47423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3090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24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338317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25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29076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26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47776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27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08429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28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4175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30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4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31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32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33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5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7459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6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4185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7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5233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8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9549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10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7609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9" name="8 Rectángulo"/>
          <p:cNvSpPr/>
          <p:nvPr userDrawn="1"/>
        </p:nvSpPr>
        <p:spPr>
          <a:xfrm>
            <a:off x="0" y="0"/>
            <a:ext cx="9144000" cy="1038849"/>
          </a:xfrm>
          <a:prstGeom prst="rect">
            <a:avLst/>
          </a:prstGeom>
          <a:solidFill>
            <a:srgbClr val="FCE0E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28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0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1326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9330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876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7354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5924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4478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83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370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43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9763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8226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881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6383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300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804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8091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948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3316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8071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4788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01147-7C05-40EC-AE2C-1B910D74E049}" type="datetimeFigureOut">
              <a:rPr lang="es-PY" smtClean="0"/>
              <a:pPr/>
              <a:t>8/7/2020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315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3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PY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Y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6555-4C37-4621-9E7B-78EF39C93CF4}" type="datetimeFigureOut">
              <a:rPr lang="es-PY" smtClean="0"/>
              <a:t>8/7/2020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592000" cy="6598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6" y="549436"/>
            <a:ext cx="3108700" cy="5033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33" y="404664"/>
            <a:ext cx="215251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9264" y="-1133157"/>
            <a:ext cx="6408713" cy="90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48" y="1492960"/>
            <a:ext cx="6449490" cy="3834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7424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 Gráfico N° 3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Rural. Tasa de la Fuerza de Trabajo (%), según trimestre y año. 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38994" y="5397338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39226" y="1887845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RURAL= 1.329.722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6430560" y="1690424"/>
            <a:ext cx="0" cy="3600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409454" y="28284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L.S72,1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78832" y="282716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 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67,7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83768" y="282716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L.S76,4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51286" y="28284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 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72,2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6689374" y="1887844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RURAL= 1.261.962</a:t>
            </a:r>
          </a:p>
        </p:txBody>
      </p:sp>
    </p:spTree>
    <p:extLst>
      <p:ext uri="{BB962C8B-B14F-4D97-AF65-F5344CB8AC3E}">
        <p14:creationId xmlns:p14="http://schemas.microsoft.com/office/powerpoint/2010/main" val="2279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88" y="1621378"/>
            <a:ext cx="6557586" cy="3672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6621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 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sz="2000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Tasa de Ocupados (%), 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según trimestre y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año. Años 2019 y 2020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769904" y="1949902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3.321.068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464176" y="1943942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</a:t>
            </a:r>
            <a:r>
              <a:rPr lang="es-PY" sz="1000" b="1" dirty="0">
                <a:latin typeface="Arial Narrow" pitchFamily="34" charset="0"/>
              </a:rPr>
              <a:t>=</a:t>
            </a:r>
            <a:r>
              <a:rPr lang="es-PY" sz="1000" b="1" dirty="0" smtClean="0">
                <a:latin typeface="Arial Narrow" pitchFamily="34" charset="0"/>
              </a:rPr>
              <a:t>3.407.247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507507" y="1782690"/>
            <a:ext cx="0" cy="34378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346165" y="5378912"/>
            <a:ext cx="543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14726" y="2884874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67,4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2884874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69,7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37904" y="295721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64,1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506946" y="295721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67,1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88" y="1621378"/>
            <a:ext cx="6564015" cy="36756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6621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 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Urbana. Tasa de Ocupados (%), 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según trimestre y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año. Años 2019 y 2020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46713" y="1919963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=2.153.376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516216" y="1791399"/>
            <a:ext cx="0" cy="34378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371240" y="5370541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14726" y="2884874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66,3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2884874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69,0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37904" y="295721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63,8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506946" y="295721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67,5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6794068" y="1919964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=2.139.448</a:t>
            </a:r>
          </a:p>
        </p:txBody>
      </p:sp>
    </p:spTree>
    <p:extLst>
      <p:ext uri="{BB962C8B-B14F-4D97-AF65-F5344CB8AC3E}">
        <p14:creationId xmlns:p14="http://schemas.microsoft.com/office/powerpoint/2010/main" val="17969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88" y="1621378"/>
            <a:ext cx="6557586" cy="3672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6621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 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Rural. Tasa de Ocupados (%), 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según trimestre y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año. Años 2019 y 2020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43888" y="2043073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 =1.253.871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507507" y="1782690"/>
            <a:ext cx="0" cy="34378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344675" y="5373164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14726" y="2884874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68,0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2884874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72,2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37904" y="295721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62,9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506946" y="295721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68,0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6694529" y="2043074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 =1.181.620</a:t>
            </a:r>
          </a:p>
        </p:txBody>
      </p:sp>
    </p:spTree>
    <p:extLst>
      <p:ext uri="{BB962C8B-B14F-4D97-AF65-F5344CB8AC3E}">
        <p14:creationId xmlns:p14="http://schemas.microsoft.com/office/powerpoint/2010/main" val="24038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84" y="1785985"/>
            <a:ext cx="6444031" cy="328602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96" y="0"/>
            <a:ext cx="9001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7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sz="2000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Tasa de Desocupados (%), 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según trimestre y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año. 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435499" y="2315684"/>
            <a:ext cx="0" cy="221201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547664" y="2395633"/>
            <a:ext cx="1341115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252.735  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614266" y="2396673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285.904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00565" y="4638323"/>
            <a:ext cx="543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65085" y="339156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6,2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56779" y="3412176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74151" y="32311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6,9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00093" y="3231198"/>
            <a:ext cx="443341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8,9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84" y="1785985"/>
            <a:ext cx="6444031" cy="328602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96" y="0"/>
            <a:ext cx="9001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8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U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rbana. Tasa de Desocupados (%), 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según trimestre y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año. 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435499" y="2279687"/>
            <a:ext cx="0" cy="221201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326307" y="4582608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65085" y="339156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56779" y="3412176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8,5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74151" y="32311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00093" y="3231198"/>
            <a:ext cx="443341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>
                <a:latin typeface="Arial" pitchFamily="34" charset="0"/>
                <a:cs typeface="Arial" pitchFamily="34" charset="0"/>
              </a:rPr>
              <a:t>9</a:t>
            </a:r>
            <a:r>
              <a:rPr lang="es-PY" sz="1000" b="1" dirty="0" smtClean="0">
                <a:latin typeface="Arial" pitchFamily="34" charset="0"/>
                <a:cs typeface="Arial" pitchFamily="34" charset="0"/>
              </a:rPr>
              <a:t>,9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8 CuadroTexto"/>
          <p:cNvSpPr txBox="1"/>
          <p:nvPr/>
        </p:nvSpPr>
        <p:spPr>
          <a:xfrm>
            <a:off x="1259632" y="2471535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=176.884</a:t>
            </a:r>
          </a:p>
        </p:txBody>
      </p:sp>
      <p:sp>
        <p:nvSpPr>
          <p:cNvPr id="16" name="8 CuadroTexto"/>
          <p:cNvSpPr txBox="1"/>
          <p:nvPr/>
        </p:nvSpPr>
        <p:spPr>
          <a:xfrm>
            <a:off x="6595493" y="2471535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=205.562</a:t>
            </a:r>
          </a:p>
        </p:txBody>
      </p:sp>
    </p:spTree>
    <p:extLst>
      <p:ext uri="{BB962C8B-B14F-4D97-AF65-F5344CB8AC3E}">
        <p14:creationId xmlns:p14="http://schemas.microsoft.com/office/powerpoint/2010/main" val="34930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84" y="1785985"/>
            <a:ext cx="6444031" cy="328602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96" y="0"/>
            <a:ext cx="9001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9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Rural. Tasa de Desocupados (%), 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según trimestre y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año. 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430560" y="2315684"/>
            <a:ext cx="0" cy="221201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547664" y="2314583"/>
            <a:ext cx="1341115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RURAL= 75.851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65085" y="4581128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65085" y="3391562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4,3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56779" y="3412176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7,1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74151" y="32311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4,4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00093" y="3231198"/>
            <a:ext cx="443341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8,3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6679180" y="2319577"/>
            <a:ext cx="1341115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RURAL= 80.342</a:t>
            </a:r>
          </a:p>
        </p:txBody>
      </p:sp>
    </p:spTree>
    <p:extLst>
      <p:ext uri="{BB962C8B-B14F-4D97-AF65-F5344CB8AC3E}">
        <p14:creationId xmlns:p14="http://schemas.microsoft.com/office/powerpoint/2010/main" val="37802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04" y="1810103"/>
            <a:ext cx="7015660" cy="3636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sz="2000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.  Tasa de Subocupación por Insuficiencia de tiempo de trabajo (Subempleo Visible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(%), según trimestre y año. 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687528" y="2466411"/>
            <a:ext cx="0" cy="220294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432695" y="2492944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PAÍS= 262.701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923651" y="2492945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224.726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66373" y="4773814"/>
            <a:ext cx="543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80689" y="3315573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6,4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40855" y="3315573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8,0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52926" y="346144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5,5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713092" y="346144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7,0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33" y="1643449"/>
            <a:ext cx="7015659" cy="3636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Urbana. Tasa de Subocupación por Insuficiencia de tiempo de trabajo (Subempleo Visible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(%), según trimestre y año. 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637875" y="2296626"/>
            <a:ext cx="0" cy="220294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258830" y="4617099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26979" y="3387115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4,9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87145" y="3387115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14501" y="346144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4,4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85443" y="346144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6,1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8 CuadroTexto"/>
          <p:cNvSpPr txBox="1"/>
          <p:nvPr/>
        </p:nvSpPr>
        <p:spPr>
          <a:xfrm>
            <a:off x="6852886" y="2429339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=123.109</a:t>
            </a:r>
          </a:p>
        </p:txBody>
      </p:sp>
      <p:sp>
        <p:nvSpPr>
          <p:cNvPr id="16" name="8 CuadroTexto"/>
          <p:cNvSpPr txBox="1"/>
          <p:nvPr/>
        </p:nvSpPr>
        <p:spPr>
          <a:xfrm>
            <a:off x="1331640" y="2392172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=134.702</a:t>
            </a:r>
          </a:p>
        </p:txBody>
      </p:sp>
    </p:spTree>
    <p:extLst>
      <p:ext uri="{BB962C8B-B14F-4D97-AF65-F5344CB8AC3E}">
        <p14:creationId xmlns:p14="http://schemas.microsoft.com/office/powerpoint/2010/main" val="26718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88840"/>
            <a:ext cx="7015659" cy="3636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Rural. Tasa de Subocupación por Insuficiencia de tiempo de trabajo (Subempleo Visible</a:t>
            </a:r>
            <a:r>
              <a:rPr lang="es-PY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(%), según trimestre y año. 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624227" y="1844824"/>
            <a:ext cx="0" cy="297530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331592" y="2125656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 = 127.999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832400" y="2099651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 = 101.617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31592" y="5013176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79717" y="3133911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7,9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39752" y="3133357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11,3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95063" y="3346433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74536" y="3346433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9,4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71472" y="1214422"/>
            <a:ext cx="8001056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Clr>
                <a:srgbClr val="F2A1C3"/>
              </a:buClr>
              <a:buFont typeface="Arial" pitchFamily="34" charset="0"/>
              <a:buChar char="•"/>
            </a:pPr>
            <a:r>
              <a:rPr lang="es-PY" sz="2800" dirty="0" smtClean="0">
                <a:latin typeface="Arial" pitchFamily="34" charset="0"/>
                <a:cs typeface="Arial" pitchFamily="34" charset="0"/>
              </a:rPr>
              <a:t>Antecedentes</a:t>
            </a: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Clr>
                <a:srgbClr val="F288B4"/>
              </a:buClr>
              <a:buFont typeface="Arial" pitchFamily="34" charset="0"/>
              <a:buChar char="•"/>
            </a:pPr>
            <a:r>
              <a:rPr lang="es-PY" sz="2800" dirty="0" smtClean="0">
                <a:latin typeface="Arial" pitchFamily="34" charset="0"/>
                <a:cs typeface="Arial" pitchFamily="34" charset="0"/>
              </a:rPr>
              <a:t>Terminología</a:t>
            </a: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Clr>
                <a:srgbClr val="F288B4"/>
              </a:buClr>
              <a:buFont typeface="Arial" pitchFamily="34" charset="0"/>
              <a:buChar char="•"/>
            </a:pPr>
            <a:r>
              <a:rPr lang="es-PY" sz="2800" dirty="0" smtClean="0">
                <a:latin typeface="Arial" pitchFamily="34" charset="0"/>
                <a:cs typeface="Arial" pitchFamily="34" charset="0"/>
              </a:rPr>
              <a:t>Definiciones de indicadores</a:t>
            </a: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Clr>
                <a:srgbClr val="F288B4"/>
              </a:buClr>
              <a:buFont typeface="Arial" pitchFamily="34" charset="0"/>
              <a:buChar char="•"/>
            </a:pPr>
            <a:r>
              <a:rPr lang="es-PY" sz="2800" dirty="0" smtClean="0">
                <a:latin typeface="Arial" pitchFamily="34" charset="0"/>
                <a:cs typeface="Arial" pitchFamily="34" charset="0"/>
              </a:rPr>
              <a:t>Principales Resultados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27584" y="188640"/>
            <a:ext cx="7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 smtClean="0">
                <a:latin typeface="Arial" pitchFamily="34" charset="0"/>
                <a:cs typeface="Arial" pitchFamily="34" charset="0"/>
              </a:rPr>
              <a:t>Contenido.</a:t>
            </a:r>
            <a:endParaRPr lang="es-PY" sz="4000" b="1" strike="sngStrik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5" y="1862192"/>
            <a:ext cx="6611965" cy="32868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57398"/>
            <a:ext cx="9108504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7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13</a:t>
            </a:r>
            <a:endParaRPr lang="es-PY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700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sz="1700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Tasa combinada 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Subocupación por Insuficiencia de tiempo de trabajo (Subempleo Visible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desocupación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(%), según trimestre y año. Años 2019 y 2020</a:t>
            </a:r>
            <a:endParaRPr lang="es-PY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75656" y="2242427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515.436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741938" y="2242427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 510.630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6588224" y="2003351"/>
            <a:ext cx="1" cy="293249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375561" y="5077002"/>
            <a:ext cx="543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y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75561" y="3104567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13,0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3104567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15,1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44208" y="3141546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12,9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596494" y="313623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15,4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5" y="1862192"/>
            <a:ext cx="6611966" cy="32868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57398"/>
            <a:ext cx="9108504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7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s-PY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700" b="1" dirty="0" smtClean="0">
                <a:latin typeface="Arial" pitchFamily="34" charset="0"/>
                <a:cs typeface="Arial" pitchFamily="34" charset="0"/>
              </a:rPr>
              <a:t>Área Urbana. Tasa combinada 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Subocupación por Insuficiencia de tiempo de trabajo (Subempleo Visible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desocupación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(%), según trimestre y año. Años 2019 y 2020</a:t>
            </a:r>
            <a:endParaRPr lang="es-PY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6588224" y="2003351"/>
            <a:ext cx="1" cy="293249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438946" y="5121219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y 2020.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75561" y="3104567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12,1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3104567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14,7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44208" y="3141546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12,5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596494" y="313623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15,5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1448671" y="2072756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=311.586</a:t>
            </a:r>
          </a:p>
        </p:txBody>
      </p:sp>
      <p:sp>
        <p:nvSpPr>
          <p:cNvPr id="17" name="8 CuadroTexto"/>
          <p:cNvSpPr txBox="1"/>
          <p:nvPr/>
        </p:nvSpPr>
        <p:spPr>
          <a:xfrm>
            <a:off x="6732241" y="2072756"/>
            <a:ext cx="160920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=328.671</a:t>
            </a:r>
          </a:p>
        </p:txBody>
      </p:sp>
    </p:spTree>
    <p:extLst>
      <p:ext uri="{BB962C8B-B14F-4D97-AF65-F5344CB8AC3E}">
        <p14:creationId xmlns:p14="http://schemas.microsoft.com/office/powerpoint/2010/main" val="9513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5" y="1862192"/>
            <a:ext cx="6611966" cy="32868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57398"/>
            <a:ext cx="9108504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7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s-PY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700" b="1" dirty="0" smtClean="0">
                <a:latin typeface="Arial" pitchFamily="34" charset="0"/>
                <a:cs typeface="Arial" pitchFamily="34" charset="0"/>
              </a:rPr>
              <a:t>Área Rural. Tasa combinada 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Subocupación por Insuficiencia de tiempo de trabajo (Subempleo Visible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desocupación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(%), según trimestre y año. Años 2019 y 2020</a:t>
            </a:r>
            <a:endParaRPr lang="es-PY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75656" y="2242427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 = 203.850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6588224" y="2003351"/>
            <a:ext cx="1" cy="293249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475656" y="5108439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y 2020.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75561" y="3104567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13,5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3104567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17,2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44208" y="3141546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12,2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596494" y="313623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16,6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9 CuadroTexto"/>
          <p:cNvSpPr txBox="1"/>
          <p:nvPr/>
        </p:nvSpPr>
        <p:spPr>
          <a:xfrm>
            <a:off x="6756133" y="2208607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RURAL = 181.959</a:t>
            </a:r>
          </a:p>
        </p:txBody>
      </p:sp>
    </p:spTree>
    <p:extLst>
      <p:ext uri="{BB962C8B-B14F-4D97-AF65-F5344CB8AC3E}">
        <p14:creationId xmlns:p14="http://schemas.microsoft.com/office/powerpoint/2010/main" val="1558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421" y="116632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Cuadro N° 1</a:t>
            </a:r>
          </a:p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b="1" baseline="30000" dirty="0">
                <a:latin typeface="Arial" pitchFamily="34" charset="0"/>
                <a:cs typeface="Arial" pitchFamily="34" charset="0"/>
              </a:rPr>
              <a:t>1/</a:t>
            </a:r>
            <a:r>
              <a:rPr lang="es-PY" b="1" dirty="0">
                <a:latin typeface="Arial" pitchFamily="34" charset="0"/>
                <a:cs typeface="Arial" pitchFamily="34" charset="0"/>
              </a:rPr>
              <a:t>. Población Ocupada por trimestre y año, según sector económico de la ocupación principal (%). Años 2019 y 2020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87384"/>
            <a:ext cx="7320370" cy="4644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29960" y="599543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Encuesta Permanente de Hogares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Continua 2019-2020.</a:t>
            </a:r>
          </a:p>
          <a:p>
            <a:r>
              <a:rPr lang="es-PY" sz="800" baseline="30000" dirty="0">
                <a:latin typeface="Arial" pitchFamily="34" charset="0"/>
                <a:cs typeface="Arial" pitchFamily="34" charset="0"/>
              </a:rPr>
              <a:t>1/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dirty="0">
              <a:latin typeface="Arial" pitchFamily="34" charset="0"/>
              <a:cs typeface="Arial" pitchFamily="34" charset="0"/>
            </a:endParaRPr>
          </a:p>
          <a:p>
            <a:r>
              <a:rPr lang="es-PY" sz="800" dirty="0">
                <a:latin typeface="Arial" pitchFamily="34" charset="0"/>
                <a:cs typeface="Arial" pitchFamily="34" charset="0"/>
              </a:rPr>
              <a:t>(*) Incluye: Electricidad, Gas y Agua,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Almacenamiento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y Comunicaciones y Finanzas, Seguros e Inmuebles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.</a:t>
            </a:r>
            <a:endParaRPr lang="es-PY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421" y="116632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Cuadro N°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2</a:t>
            </a:r>
            <a:endParaRPr lang="es-PY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b="1" dirty="0" smtClean="0">
                <a:latin typeface="Arial" pitchFamily="34" charset="0"/>
                <a:cs typeface="Arial" pitchFamily="34" charset="0"/>
              </a:rPr>
              <a:t>Área Urbana. Población </a:t>
            </a:r>
            <a:r>
              <a:rPr lang="es-PY" b="1" dirty="0">
                <a:latin typeface="Arial" pitchFamily="34" charset="0"/>
                <a:cs typeface="Arial" pitchFamily="34" charset="0"/>
              </a:rPr>
              <a:t>Ocupada por trimestre y año, según sector económico de la ocupación principal (%). Años 2019 y 2020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1600" y="604277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Encuesta Permanente de Hogares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Continua 2019-2020.</a:t>
            </a:r>
          </a:p>
          <a:p>
            <a:r>
              <a:rPr lang="es-PY" sz="800" dirty="0" smtClean="0">
                <a:latin typeface="Arial" pitchFamily="34" charset="0"/>
                <a:cs typeface="Arial" pitchFamily="34" charset="0"/>
              </a:rPr>
              <a:t>(*)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Incluye: Electricidad, Gas y Agua,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Almacenamiento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y Comunicaciones y Finanzas, Seguros e Inmuebles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.</a:t>
            </a:r>
            <a:endParaRPr lang="es-PY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92403"/>
            <a:ext cx="732037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421" y="116632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Cuadro N°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3</a:t>
            </a:r>
            <a:endParaRPr lang="es-PY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b="1" dirty="0" smtClean="0">
                <a:latin typeface="Arial" pitchFamily="34" charset="0"/>
                <a:cs typeface="Arial" pitchFamily="34" charset="0"/>
              </a:rPr>
              <a:t>Área Rural. Población </a:t>
            </a:r>
            <a:r>
              <a:rPr lang="es-PY" b="1" dirty="0">
                <a:latin typeface="Arial" pitchFamily="34" charset="0"/>
                <a:cs typeface="Arial" pitchFamily="34" charset="0"/>
              </a:rPr>
              <a:t>Ocupada por trimestre y año, según sector económico de la ocupación principal (%). Años 2019 y 2020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99592" y="604277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Encuesta Permanente de Hogares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Continua 2019-2020.</a:t>
            </a:r>
          </a:p>
          <a:p>
            <a:r>
              <a:rPr lang="es-PY" sz="800" dirty="0" smtClean="0">
                <a:latin typeface="Arial" pitchFamily="34" charset="0"/>
                <a:cs typeface="Arial" pitchFamily="34" charset="0"/>
              </a:rPr>
              <a:t>(*)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Incluye: Electricidad, Gas y Agua,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Almacenamiento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y Comunicaciones y Finanzas, Seguros e Inmuebles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.</a:t>
            </a:r>
            <a:endParaRPr lang="es-PY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36" y="1300870"/>
            <a:ext cx="732037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5703639"/>
            <a:ext cx="45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Encuesta Permanente de Hogares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Continua 2019 -2020.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421" y="116632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Cuadro N°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4</a:t>
            </a:r>
            <a:endParaRPr lang="es-PY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Y" b="1" dirty="0">
                <a:latin typeface="Arial" pitchFamily="34" charset="0"/>
                <a:cs typeface="Arial" pitchFamily="34" charset="0"/>
              </a:rPr>
              <a:t>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Población Ocupada por trimestre y año, según categoría ocupacional de la ocupación principal (%). Años 2019 y 2020</a:t>
            </a:r>
            <a:endParaRPr lang="es-PY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768"/>
            <a:ext cx="6300215" cy="43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5736552"/>
            <a:ext cx="4589463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Encuesta Permanente de Hogares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Continua 2019 -2020.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21" y="116632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Cuadro N°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5</a:t>
            </a:r>
            <a:endParaRPr lang="es-PY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b="1" dirty="0" smtClean="0">
                <a:latin typeface="Arial" pitchFamily="34" charset="0"/>
                <a:cs typeface="Arial" pitchFamily="34" charset="0"/>
              </a:rPr>
              <a:t>Área Urbana. Población Ocupada por trimestre y año, según categoría ocupacional de la ocupación principal (%). Años 2019 y 2020</a:t>
            </a:r>
            <a:endParaRPr lang="es-PY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47" y="1387752"/>
            <a:ext cx="6300215" cy="43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62657" y="5733256"/>
            <a:ext cx="4589463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Encuesta Permanente de Hogares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Continua 2019 -2020.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21" y="116632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Cuadro N°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6</a:t>
            </a:r>
            <a:endParaRPr lang="es-PY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b="1" dirty="0" smtClean="0">
                <a:latin typeface="Arial" pitchFamily="34" charset="0"/>
                <a:cs typeface="Arial" pitchFamily="34" charset="0"/>
              </a:rPr>
              <a:t>Área Rural. Población Ocupada por trimestre y año, según categoría ocupacional de la ocupación principal (%). Años 2019 y 2020</a:t>
            </a:r>
            <a:endParaRPr lang="es-PY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21" y="1452552"/>
            <a:ext cx="687019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13840"/>
            <a:ext cx="5472608" cy="35171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16</a:t>
            </a:r>
            <a:endParaRPr lang="es-PY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Y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Población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ocupada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asalariada</a:t>
            </a:r>
            <a:r>
              <a:rPr lang="es-E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b="1" baseline="30000" dirty="0">
                <a:latin typeface="Arial" pitchFamily="34" charset="0"/>
                <a:cs typeface="Arial" pitchFamily="34" charset="0"/>
              </a:rPr>
              <a:t>/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no agrícola que aporta a un sistema de jubilación.  Años 2019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2020</a:t>
            </a:r>
            <a:endParaRPr lang="es-PY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22336" y="44371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2/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Incluyen a los empleados/obreros públicos; empleados/ obreros privados y empleados domésticos.</a:t>
            </a:r>
            <a:endParaRPr lang="es-PY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499992" y="2348880"/>
            <a:ext cx="0" cy="198738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88640"/>
            <a:ext cx="7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latin typeface="Arial" pitchFamily="34" charset="0"/>
                <a:cs typeface="Arial" pitchFamily="34" charset="0"/>
              </a:rPr>
              <a:t>Antecedentes.</a:t>
            </a:r>
            <a:endParaRPr lang="es-PY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5"/>
          <p:cNvSpPr txBox="1"/>
          <p:nvPr/>
        </p:nvSpPr>
        <p:spPr>
          <a:xfrm>
            <a:off x="467544" y="1412776"/>
            <a:ext cx="8352928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288B4"/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 enero de 2017 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inició la </a:t>
            </a:r>
            <a:r>
              <a:rPr lang="es-E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Encuesta Permanente de Hogares </a:t>
            </a:r>
            <a:r>
              <a:rPr lang="es-E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Continua que implica recoger datos durante todo el año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Esta encuesta se realizaba sólo en el último trimestre de cada año.</a:t>
            </a:r>
          </a:p>
          <a:p>
            <a:pPr marL="457200" indent="-457200" algn="just">
              <a:buClr>
                <a:srgbClr val="F288B4"/>
              </a:buClr>
              <a:buFont typeface="Arial" pitchFamily="34" charset="0"/>
              <a:buChar char="•"/>
            </a:pP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F288B4"/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Cada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trimestre se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entrevistan 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viviendas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 todo el país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a excepción de Alto Paraguay y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Boquerón,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que permiten tener resultados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trimestrales para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nivel nacional,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área urbana y área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rural.</a:t>
            </a:r>
          </a:p>
          <a:p>
            <a:pPr marL="457200" indent="-457200" algn="just">
              <a:buClr>
                <a:srgbClr val="F288B4"/>
              </a:buClr>
              <a:buFont typeface="Arial" pitchFamily="34" charset="0"/>
              <a:buChar char="•"/>
            </a:pP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F288B4"/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el año y sumando los cuatros trimestres se podrá disponer de información desagregada para 16 departamentos (Asunción como departamento), a excepción de Alto Paraguay y Boquerón.</a:t>
            </a:r>
          </a:p>
          <a:p>
            <a:pPr marL="457200" indent="-457200" algn="just">
              <a:buClr>
                <a:srgbClr val="F288B4"/>
              </a:buCl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F288B4"/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Hasta la fecha se cuentan con resultados de los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trimestres de los años 2017, 2018, 2019 y 1 trimestre del año 2020.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06" y="1630336"/>
            <a:ext cx="6476285" cy="381488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4624"/>
            <a:ext cx="9144000" cy="969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900" b="1" dirty="0">
                <a:latin typeface="Arial" pitchFamily="34" charset="0"/>
                <a:cs typeface="Arial" pitchFamily="34" charset="0"/>
              </a:rPr>
              <a:t>Gráfico N° </a:t>
            </a:r>
            <a:r>
              <a:rPr lang="es-PY" sz="1900" b="1" dirty="0" smtClean="0">
                <a:latin typeface="Arial" pitchFamily="34" charset="0"/>
                <a:cs typeface="Arial" pitchFamily="34" charset="0"/>
              </a:rPr>
              <a:t>17</a:t>
            </a:r>
            <a:endParaRPr lang="es-PY" sz="19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900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sz="1900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19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Y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Población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ocupada 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independiente (cuenta propia y patrón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no agrícola que tiene RUC en la ocupación principal.  Años 2019 </a:t>
            </a:r>
            <a:r>
              <a:rPr lang="es-ES" sz="19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2020</a:t>
            </a:r>
            <a:endParaRPr lang="es-PY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05904" y="518448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832736" y="1597736"/>
            <a:ext cx="0" cy="32663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44624"/>
            <a:ext cx="8964488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700" b="1" dirty="0">
                <a:latin typeface="Arial" pitchFamily="34" charset="0"/>
                <a:cs typeface="Arial" pitchFamily="34" charset="0"/>
              </a:rPr>
              <a:t>Cuadro N° 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7</a:t>
            </a:r>
            <a:endParaRPr lang="es-PY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700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sz="1700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1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Y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Población </a:t>
            </a:r>
            <a:r>
              <a:rPr lang="es-ES" sz="1700" b="1" dirty="0">
                <a:latin typeface="Arial" pitchFamily="34" charset="0"/>
                <a:cs typeface="Arial" pitchFamily="34" charset="0"/>
              </a:rPr>
              <a:t>ocupada </a:t>
            </a: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por trimestre, año </a:t>
            </a:r>
            <a:r>
              <a:rPr lang="es-ES" sz="1700" b="1" dirty="0">
                <a:latin typeface="Arial" pitchFamily="34" charset="0"/>
                <a:cs typeface="Arial" pitchFamily="34" charset="0"/>
              </a:rPr>
              <a:t>y ocupación </a:t>
            </a: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formal</a:t>
            </a:r>
            <a:r>
              <a:rPr lang="es-ES" sz="1700" b="1" baseline="30000" dirty="0" smtClean="0">
                <a:latin typeface="Arial" pitchFamily="34" charset="0"/>
                <a:cs typeface="Arial" pitchFamily="34" charset="0"/>
              </a:rPr>
              <a:t>2/</a:t>
            </a: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700" b="1" dirty="0">
                <a:latin typeface="Arial" pitchFamily="34" charset="0"/>
                <a:cs typeface="Arial" pitchFamily="34" charset="0"/>
              </a:rPr>
              <a:t>no agrícola, según categoría ocupacional en la ocupación principal. Años </a:t>
            </a: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es-ES" sz="17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2020</a:t>
            </a:r>
            <a:endParaRPr lang="es-PY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6721" y="472514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2019-2020.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2/ </a:t>
            </a:r>
            <a:r>
              <a:rPr lang="es-ES" sz="800" dirty="0">
                <a:latin typeface="Arial" pitchFamily="34" charset="0"/>
                <a:cs typeface="Arial" pitchFamily="34" charset="0"/>
              </a:rPr>
              <a:t>Son ocupados formales los asalariados que cotizan al sistema de jubilación y pensión y los trabajadores independientes que están inscriptos en el Registro Único de Contribuyentes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17" y="1410806"/>
            <a:ext cx="8294877" cy="32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44624"/>
            <a:ext cx="792088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800" b="1" dirty="0" smtClean="0">
                <a:latin typeface="Arial" pitchFamily="34" charset="0"/>
                <a:cs typeface="Arial" pitchFamily="34" charset="0"/>
              </a:rPr>
              <a:t>Clasificación de la Población por Situación en la Fuerza de Trabajo</a:t>
            </a:r>
            <a:endParaRPr lang="es-PY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6423719"/>
            <a:ext cx="543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7614811"/>
              </p:ext>
            </p:extLst>
          </p:nvPr>
        </p:nvGraphicFramePr>
        <p:xfrm>
          <a:off x="251520" y="112474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Elipse"/>
          <p:cNvSpPr/>
          <p:nvPr/>
        </p:nvSpPr>
        <p:spPr>
          <a:xfrm>
            <a:off x="4296200" y="2156502"/>
            <a:ext cx="1656184" cy="1008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793160" y="5661248"/>
            <a:ext cx="1739280" cy="936104"/>
          </a:xfrm>
          <a:prstGeom prst="rect">
            <a:avLst/>
          </a:prstGeom>
          <a:solidFill>
            <a:srgbClr val="EE3A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000" b="1" dirty="0">
                <a:latin typeface="Arial" panose="020B0604020202020204" pitchFamily="34" charset="0"/>
                <a:cs typeface="Arial" panose="020B0604020202020204" pitchFamily="34" charset="0"/>
              </a:rPr>
              <a:t>COMBINACIÓN DE LA SUBOCUPACIÓN POR INSUFICIENCIA DE TIEMPO DE TRABAJO Y </a:t>
            </a:r>
            <a:r>
              <a:rPr lang="es-PY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DESOCUPACIÓN</a:t>
            </a:r>
          </a:p>
          <a:p>
            <a:pPr algn="ctr"/>
            <a:r>
              <a:rPr lang="es-PY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510.630</a:t>
            </a:r>
            <a:endParaRPr lang="es-PY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2915816" y="6129300"/>
            <a:ext cx="3656506" cy="36005"/>
          </a:xfrm>
          <a:prstGeom prst="line">
            <a:avLst/>
          </a:prstGeom>
          <a:ln w="19050">
            <a:solidFill>
              <a:srgbClr val="EE3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932040" y="5373216"/>
            <a:ext cx="1640282" cy="720080"/>
          </a:xfrm>
          <a:prstGeom prst="line">
            <a:avLst/>
          </a:prstGeom>
          <a:ln w="19050">
            <a:solidFill>
              <a:srgbClr val="EE3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rir llave 12"/>
          <p:cNvSpPr/>
          <p:nvPr/>
        </p:nvSpPr>
        <p:spPr>
          <a:xfrm>
            <a:off x="6623614" y="5661248"/>
            <a:ext cx="132928" cy="936104"/>
          </a:xfrm>
          <a:prstGeom prst="leftBrace">
            <a:avLst/>
          </a:prstGeom>
          <a:ln w="12700">
            <a:solidFill>
              <a:srgbClr val="EE3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291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8293" y="26064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4000" b="1" dirty="0" smtClean="0">
                <a:latin typeface="Arial" pitchFamily="34" charset="0"/>
                <a:cs typeface="Arial" pitchFamily="34" charset="0"/>
              </a:rPr>
              <a:t>Ficha Técnica</a:t>
            </a:r>
            <a:endParaRPr lang="es-PY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19938"/>
              </p:ext>
            </p:extLst>
          </p:nvPr>
        </p:nvGraphicFramePr>
        <p:xfrm>
          <a:off x="7807" y="1124744"/>
          <a:ext cx="9136193" cy="5733256"/>
        </p:xfrm>
        <a:graphic>
          <a:graphicData uri="http://schemas.openxmlformats.org/drawingml/2006/table">
            <a:tbl>
              <a:tblPr firstRow="1" bandRow="1"/>
              <a:tblGrid>
                <a:gridCol w="210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6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1.</a:t>
                      </a:r>
                      <a:r>
                        <a:rPr lang="es-CL" sz="1600" b="1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Objetivo</a:t>
                      </a:r>
                      <a:endParaRPr lang="es-CL" sz="1600" b="1" dirty="0"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Generar indicadores relacionados a la ocupación, la desocupación, los ingresos y otras características sociales y económicas, que permitan conocer la evolución del bienestar de la población paraguaya. 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6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2.</a:t>
                      </a:r>
                      <a:r>
                        <a:rPr lang="es-CL" sz="1600" b="1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Ámbito Poblacional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La investigación está dirigida a la población que reside habitual o permanentemente en viviendas particulares.</a:t>
                      </a:r>
                      <a:endParaRPr lang="es-CL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125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3. Período de levantamiento de los datos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El levantamiento de los datos se lleva a cabo entre los meses de enero a diciembre del 2020.</a:t>
                      </a:r>
                      <a:endParaRPr lang="es-CL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6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4.</a:t>
                      </a:r>
                      <a:r>
                        <a:rPr lang="es-CL" sz="1600" b="1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Períodos de referencia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es-PY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El período de referencia para captar los datos sobre ocupación y desocupación son los últimos 7 días respecto a la fecha de la entrevista.</a:t>
                      </a:r>
                      <a:endParaRPr lang="es-CL" sz="1600" b="0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7154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5. Tamaño y distribución</a:t>
                      </a:r>
                      <a:r>
                        <a:rPr lang="es-CL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de la muestra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El</a:t>
                      </a:r>
                      <a:r>
                        <a:rPr lang="es-C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tamaño muestral de la EPHC es de 5.000 hogares y el esquema utilizado corresponde a una muestra semi panel con una rotación del 50% de los hogares en 2 años consecutivos.</a:t>
                      </a:r>
                      <a:endParaRPr lang="es-ES" sz="1100" i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es-CL" sz="1600" b="0" dirty="0">
                        <a:solidFill>
                          <a:srgbClr val="FF0000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4 CuadroTexto"/>
          <p:cNvSpPr txBox="1"/>
          <p:nvPr/>
        </p:nvSpPr>
        <p:spPr>
          <a:xfrm>
            <a:off x="0" y="29249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400" b="1" i="1" dirty="0" smtClean="0">
                <a:latin typeface="Century Gothic" pitchFamily="34" charset="0"/>
              </a:rPr>
              <a:t>¡Muchas Gracias!</a:t>
            </a:r>
            <a:endParaRPr lang="es-PY" sz="4400" b="1" i="1" dirty="0">
              <a:latin typeface="Century Gothic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5373216"/>
            <a:ext cx="8964488" cy="10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88640"/>
            <a:ext cx="7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latin typeface="Arial" pitchFamily="34" charset="0"/>
                <a:cs typeface="Arial" pitchFamily="34" charset="0"/>
              </a:rPr>
              <a:t>Terminología.</a:t>
            </a:r>
            <a:endParaRPr lang="es-PY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55445"/>
              </p:ext>
            </p:extLst>
          </p:nvPr>
        </p:nvGraphicFramePr>
        <p:xfrm>
          <a:off x="827584" y="1772818"/>
          <a:ext cx="7920880" cy="3153564"/>
        </p:xfrm>
        <a:graphic>
          <a:graphicData uri="http://schemas.openxmlformats.org/drawingml/2006/table">
            <a:tbl>
              <a:tblPr firstRow="1" bandRow="1"/>
              <a:tblGrid>
                <a:gridCol w="4125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s-CL" sz="1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Previo a la 19ª </a:t>
                      </a:r>
                      <a:r>
                        <a:rPr kumimoji="0" lang="es-PY" sz="1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Conferencia Internacional de Estadísticos del Trabajo (CIET)</a:t>
                      </a:r>
                      <a:endParaRPr kumimoji="0" lang="es-CL" sz="18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8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En la 19</a:t>
                      </a:r>
                      <a:r>
                        <a:rPr lang="es-CL" sz="18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ª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Y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Conferencia Internacional de Estadísticos del Trabajo (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CIET)</a:t>
                      </a:r>
                      <a:endParaRPr lang="es-CL" sz="1800" dirty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s-CL" sz="1800" dirty="0" smtClean="0">
                          <a:latin typeface="Arial" pitchFamily="34" charset="0"/>
                          <a:cs typeface="Arial" pitchFamily="34" charset="0"/>
                        </a:rPr>
                        <a:t>Población Económicamente Activa</a:t>
                      </a:r>
                      <a:endParaRPr lang="es-C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s-CL" sz="1800" dirty="0" smtClean="0">
                          <a:latin typeface="Arial" pitchFamily="34" charset="0"/>
                          <a:cs typeface="Arial" pitchFamily="34" charset="0"/>
                        </a:rPr>
                        <a:t>Fuerza de Trabajo</a:t>
                      </a:r>
                      <a:endParaRPr lang="es-C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s-CL" sz="1800" dirty="0" smtClean="0">
                          <a:latin typeface="Arial" pitchFamily="34" charset="0"/>
                          <a:cs typeface="Arial" pitchFamily="34" charset="0"/>
                        </a:rPr>
                        <a:t>Población Inactiva</a:t>
                      </a:r>
                      <a:endParaRPr lang="es-C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s-CL" sz="1800" dirty="0" smtClean="0">
                          <a:latin typeface="Arial" pitchFamily="34" charset="0"/>
                          <a:cs typeface="Arial" pitchFamily="34" charset="0"/>
                        </a:rPr>
                        <a:t>Población Fuera de la fuerza de trabajo</a:t>
                      </a:r>
                      <a:endParaRPr lang="es-C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s-CL" sz="1800" dirty="0" smtClean="0">
                          <a:latin typeface="Arial" pitchFamily="34" charset="0"/>
                          <a:cs typeface="Arial" pitchFamily="34" charset="0"/>
                        </a:rPr>
                        <a:t>Subempleo Visible</a:t>
                      </a:r>
                      <a:endParaRPr lang="es-C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s-CL" sz="1800" dirty="0" smtClean="0">
                          <a:latin typeface="Arial" pitchFamily="34" charset="0"/>
                          <a:cs typeface="Arial" pitchFamily="34" charset="0"/>
                        </a:rPr>
                        <a:t>Subocupación por Insuficiencia de Tiempo de trabajo</a:t>
                      </a:r>
                      <a:endParaRPr lang="es-C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5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88640"/>
            <a:ext cx="7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latin typeface="Arial" pitchFamily="34" charset="0"/>
                <a:cs typeface="Arial" pitchFamily="34" charset="0"/>
              </a:rPr>
              <a:t>Definiciones e Indicadores</a:t>
            </a:r>
            <a:endParaRPr lang="es-PY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55138"/>
              </p:ext>
            </p:extLst>
          </p:nvPr>
        </p:nvGraphicFramePr>
        <p:xfrm>
          <a:off x="512392" y="1268759"/>
          <a:ext cx="8380088" cy="4769195"/>
        </p:xfrm>
        <a:graphic>
          <a:graphicData uri="http://schemas.openxmlformats.org/drawingml/2006/table">
            <a:tbl>
              <a:tblPr firstRow="1" bandRow="1"/>
              <a:tblGrid>
                <a:gridCol w="298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Situación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de la fuerza de trabajo</a:t>
                      </a:r>
                      <a:endParaRPr lang="es-CL" sz="1800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8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Definición e Indicador</a:t>
                      </a:r>
                      <a:endParaRPr lang="es-CL" sz="1800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4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Población</a:t>
                      </a:r>
                      <a:r>
                        <a:rPr lang="es-CL" sz="1400" b="1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en edad de trabajar (</a:t>
                      </a:r>
                      <a:r>
                        <a:rPr lang="es-CL" sz="14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PET)</a:t>
                      </a:r>
                      <a:endParaRPr lang="es-CL" sz="1400" b="1" dirty="0"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just" rtl="0" eaLnBrk="1" latinLnBrk="0" hangingPunct="1"/>
                      <a:r>
                        <a:rPr kumimoji="0" lang="es-PY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Comprende a todas las </a:t>
                      </a:r>
                      <a:r>
                        <a:rPr kumimoji="0" lang="es-PY" sz="1200" b="1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personas de 15 y más </a:t>
                      </a:r>
                      <a:r>
                        <a:rPr kumimoji="0" lang="es-PY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años de edad que suministran</a:t>
                      </a:r>
                      <a:r>
                        <a:rPr kumimoji="0" lang="es-PY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PY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mano de obra disponible para la realización de una actividad económica.</a:t>
                      </a:r>
                      <a:endParaRPr kumimoji="0" lang="es-CL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1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4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Fuerza de trabajo</a:t>
                      </a:r>
                      <a:endParaRPr lang="es-CL" sz="14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just" rtl="0" eaLnBrk="1" latinLnBrk="0" hangingPunct="1"/>
                      <a:r>
                        <a:rPr kumimoji="0" lang="es-PY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Es el conjunto de </a:t>
                      </a:r>
                      <a:r>
                        <a:rPr kumimoji="0" lang="es-PY" sz="1200" b="1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personas de 15 y más </a:t>
                      </a:r>
                      <a:r>
                        <a:rPr kumimoji="0" lang="es-PY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años de edad que en el período de referencia dado, suministran mano de obra para la producción de bienes y servicios económicos o que están disponibles y hacen gestiones para incorporarse a dicha producción.</a:t>
                      </a:r>
                      <a:endParaRPr kumimoji="0" lang="es-CL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980">
                <a:tc vMerge="1">
                  <a:txBody>
                    <a:bodyPr/>
                    <a:lstStyle/>
                    <a:p>
                      <a:endParaRPr lang="es-CL" sz="11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just" rtl="0" eaLnBrk="1" latinLnBrk="0" hangingPunct="1"/>
                      <a:endParaRPr kumimoji="0" lang="es-CL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94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4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Población Ocupada</a:t>
                      </a:r>
                      <a:endParaRPr lang="es-CL" sz="1400" b="1" dirty="0"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PY" sz="1200" b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Son las personas en la fuerza de trabajo que trabajaron con o sin remuneración por lo menos una hora</a:t>
                      </a:r>
                      <a:r>
                        <a:rPr lang="es-PY" sz="1200" b="0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Y" sz="1200" b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en el período de referencia o que, aunque no hubieran trabajado, tenían empleo del cual estuvieron ausentes por motivos</a:t>
                      </a:r>
                      <a:r>
                        <a:rPr lang="es-PY" sz="1200" b="0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Y" sz="1200" b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circunstanciales (enfermedad, licencia, vacaciones, paro, beca, etc.)</a:t>
                      </a:r>
                      <a:endParaRPr lang="es-CL" sz="1200" b="0" dirty="0"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980">
                <a:tc vMerge="1">
                  <a:txBody>
                    <a:bodyPr/>
                    <a:lstStyle/>
                    <a:p>
                      <a:endParaRPr lang="es-CL" sz="11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es-CL" sz="1000" b="0" dirty="0"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191" y="3789040"/>
            <a:ext cx="5039420" cy="406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991" y="5517232"/>
            <a:ext cx="3168352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88640"/>
            <a:ext cx="7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latin typeface="Arial" pitchFamily="34" charset="0"/>
                <a:cs typeface="Arial" pitchFamily="34" charset="0"/>
              </a:rPr>
              <a:t>Definiciones e Indicadores</a:t>
            </a:r>
            <a:endParaRPr lang="es-PY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45347"/>
              </p:ext>
            </p:extLst>
          </p:nvPr>
        </p:nvGraphicFramePr>
        <p:xfrm>
          <a:off x="395536" y="1189351"/>
          <a:ext cx="8496944" cy="5191977"/>
        </p:xfrm>
        <a:graphic>
          <a:graphicData uri="http://schemas.openxmlformats.org/drawingml/2006/table">
            <a:tbl>
              <a:tblPr firstRow="1" bandRow="1"/>
              <a:tblGrid>
                <a:gridCol w="261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Situación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la fuerza de trabajo</a:t>
                      </a:r>
                      <a:endParaRPr lang="es-CL" sz="1800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1C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Definición e Indicador</a:t>
                      </a:r>
                      <a:endParaRPr lang="es-CL" sz="1800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es-CL" sz="12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Población</a:t>
                      </a:r>
                      <a:r>
                        <a:rPr lang="es-CL" sz="1200" b="1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Desocupada</a:t>
                      </a:r>
                      <a:endParaRPr lang="es-CL" sz="1200" b="1" dirty="0"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20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Está conformada por aquellas personas de la fuerza de trabajo que estaban sin trabajo en los últimos 7 días, que están disponibles para trabajar de inmediato y que habían tomado medidas concretas durante los últimos 7 días, para buscar un empleo asalariado o un empleo independiente.                           </a:t>
                      </a:r>
                      <a:endParaRPr lang="es-CL" sz="1200" dirty="0" smtClean="0"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17">
                <a:tc vMerge="1">
                  <a:txBody>
                    <a:bodyPr/>
                    <a:lstStyle/>
                    <a:p>
                      <a:endParaRPr lang="es-CL" sz="11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es-CL" sz="1400" b="0" dirty="0"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3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2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Subocupación por insuficiencia de tiempo de trabajo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es-PY" sz="120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Se refiere a las personas ocupadas que trabajan menos de un total de 30 horas por semana en su ocupación principal y en sus otras ocupaciones (si las tiene), que desean trabajar más horas por semana y están disponibles para hacerlo.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60">
                <a:tc vMerge="1">
                  <a:txBody>
                    <a:bodyPr/>
                    <a:lstStyle/>
                    <a:p>
                      <a:endParaRPr lang="es-CL" sz="11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es-CL" sz="1400" b="1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7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200" b="1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Subocupación por insuficiencia de tiempo de trabajo y</a:t>
                      </a:r>
                      <a:r>
                        <a:rPr lang="es-CL" sz="1200" b="1" baseline="0" dirty="0" smtClean="0"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Desocupación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es-CL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Incluyen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a las personas de 15 años y más de edad que fueron clasificadas como personas subocupadas por insuficiencia de tiempo y personas desocupadas .</a:t>
                      </a:r>
                      <a:endParaRPr lang="es-CL" sz="1200" b="0" dirty="0">
                        <a:solidFill>
                          <a:schemeClr val="tx1"/>
                        </a:solidFill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s-CL" sz="11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es-CL" sz="1400" b="0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96952"/>
            <a:ext cx="3528392" cy="444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3" y="4437112"/>
            <a:ext cx="5224664" cy="504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99162"/>
            <a:ext cx="5296671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44624"/>
            <a:ext cx="792088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800" b="1" dirty="0" smtClean="0">
                <a:latin typeface="Arial" pitchFamily="34" charset="0"/>
                <a:cs typeface="Arial" pitchFamily="34" charset="0"/>
              </a:rPr>
              <a:t>Clasificación de la Población por Situación en la Fuerza de Trabajo</a:t>
            </a:r>
            <a:endParaRPr lang="es-PY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251520" y="112474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Elipse"/>
          <p:cNvSpPr/>
          <p:nvPr/>
        </p:nvSpPr>
        <p:spPr>
          <a:xfrm>
            <a:off x="4262416" y="2177861"/>
            <a:ext cx="1656184" cy="1008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Rectángulo 1"/>
          <p:cNvSpPr/>
          <p:nvPr/>
        </p:nvSpPr>
        <p:spPr>
          <a:xfrm>
            <a:off x="6793160" y="5661248"/>
            <a:ext cx="1656184" cy="792088"/>
          </a:xfrm>
          <a:prstGeom prst="rect">
            <a:avLst/>
          </a:prstGeom>
          <a:solidFill>
            <a:srgbClr val="EE3A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000" b="1" dirty="0">
                <a:latin typeface="Arial" panose="020B0604020202020204" pitchFamily="34" charset="0"/>
                <a:cs typeface="Arial" panose="020B0604020202020204" pitchFamily="34" charset="0"/>
              </a:rPr>
              <a:t>COMBINACIÓN DE LA SUBOCUPACIÓN POR INSUFICIENCIA DE TIEMPO DE TRABAJO Y DESOCUPACIÓN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915816" y="6093296"/>
            <a:ext cx="3672408" cy="0"/>
          </a:xfrm>
          <a:prstGeom prst="line">
            <a:avLst/>
          </a:prstGeom>
          <a:ln w="19050">
            <a:solidFill>
              <a:srgbClr val="EE3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004048" y="5373216"/>
            <a:ext cx="1620794" cy="648072"/>
          </a:xfrm>
          <a:prstGeom prst="line">
            <a:avLst/>
          </a:prstGeom>
          <a:ln w="19050">
            <a:solidFill>
              <a:srgbClr val="EE3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rir llave 10"/>
          <p:cNvSpPr/>
          <p:nvPr/>
        </p:nvSpPr>
        <p:spPr>
          <a:xfrm>
            <a:off x="6660232" y="5661248"/>
            <a:ext cx="97538" cy="792088"/>
          </a:xfrm>
          <a:prstGeom prst="leftBrace">
            <a:avLst/>
          </a:prstGeom>
          <a:ln w="12700">
            <a:solidFill>
              <a:srgbClr val="EE3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885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19" y="1529930"/>
            <a:ext cx="6449491" cy="3834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7424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 Gráfico N° 1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Total País</a:t>
            </a:r>
            <a:r>
              <a:rPr lang="es-PY" sz="2000" b="1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2000" b="1" dirty="0" smtClean="0">
                <a:latin typeface="Arial" pitchFamily="34" charset="0"/>
                <a:cs typeface="Arial" pitchFamily="34" charset="0"/>
              </a:rPr>
              <a:t>. Tasa de la Fuerza de Trabajo (%), según trimestre y año. </a:t>
            </a:r>
          </a:p>
          <a:p>
            <a:pPr algn="ctr"/>
            <a:r>
              <a:rPr lang="es-PY" sz="2000" b="1" smtClean="0">
                <a:latin typeface="Arial" pitchFamily="34" charset="0"/>
                <a:cs typeface="Arial" pitchFamily="34" charset="0"/>
              </a:rPr>
              <a:t>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7238" y="5416532"/>
            <a:ext cx="543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  <a:p>
            <a:pPr>
              <a:lnSpc>
                <a:spcPct val="150000"/>
              </a:lnSpc>
            </a:pPr>
            <a:r>
              <a:rPr lang="es-PY" sz="800" baseline="30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Y" sz="800" dirty="0">
                <a:latin typeface="Arial" pitchFamily="34" charset="0"/>
                <a:cs typeface="Arial" pitchFamily="34" charset="0"/>
              </a:rPr>
              <a:t>No incluye los departamentos de Boquerón y Alto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Paraguay.</a:t>
            </a:r>
            <a:endParaRPr lang="es-PY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32732" y="1948511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3.606.972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77419" y="1930752"/>
            <a:ext cx="1440160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TOTAL PAÍS = 3.659.982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6444208" y="1690424"/>
            <a:ext cx="0" cy="3600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409454" y="28284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L.S72,6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78832" y="282716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 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69,8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83768" y="282716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L.S74,7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51286" y="28284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 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72,5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19" y="1529930"/>
            <a:ext cx="6449491" cy="3834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7424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 Gráfico N° 2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Área Urbana. Tasa de la Fuerza de Trabajo (%), según trimestre y año. </a:t>
            </a:r>
          </a:p>
          <a:p>
            <a:pPr algn="ctr"/>
            <a:r>
              <a:rPr lang="es-PY" sz="2000" b="1" dirty="0" smtClean="0">
                <a:latin typeface="Arial" pitchFamily="34" charset="0"/>
                <a:cs typeface="Arial" pitchFamily="34" charset="0"/>
              </a:rPr>
              <a:t>Años 2019 y 2020 </a:t>
            </a:r>
            <a:endParaRPr lang="es-PY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77419" y="5397338"/>
            <a:ext cx="5437262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Y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PY" sz="800" dirty="0" smtClean="0">
                <a:latin typeface="Arial" pitchFamily="34" charset="0"/>
                <a:cs typeface="Arial" pitchFamily="34" charset="0"/>
              </a:rPr>
              <a:t>DGEEC. Encuesta Permanente de Hogares Continua 2019 - 2020.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05363" y="1931664"/>
            <a:ext cx="1610405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 2.330.260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6444208" y="1690424"/>
            <a:ext cx="0" cy="3600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409454" y="28284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L.S73,7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78832" y="282716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 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70,1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83768" y="2827169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L.S74,5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51286" y="2828498"/>
            <a:ext cx="432000" cy="400110"/>
          </a:xfrm>
          <a:prstGeom prst="rect">
            <a:avLst/>
          </a:prstGeom>
          <a:solidFill>
            <a:srgbClr val="FC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L.I </a:t>
            </a:r>
          </a:p>
          <a:p>
            <a:pPr algn="ctr"/>
            <a:r>
              <a:rPr lang="es-PY" sz="1000" b="1" dirty="0" smtClean="0">
                <a:latin typeface="Arial" pitchFamily="34" charset="0"/>
                <a:cs typeface="Arial" pitchFamily="34" charset="0"/>
              </a:rPr>
              <a:t>71,9</a:t>
            </a:r>
            <a:endParaRPr lang="es-PY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6654120" y="1960213"/>
            <a:ext cx="1610405" cy="246221"/>
          </a:xfrm>
          <a:prstGeom prst="rect">
            <a:avLst/>
          </a:prstGeom>
          <a:solidFill>
            <a:srgbClr val="FCE0EB"/>
          </a:solidFill>
          <a:ln>
            <a:solidFill>
              <a:srgbClr val="F5A1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1000" b="1" dirty="0" smtClean="0">
                <a:latin typeface="Arial Narrow" pitchFamily="34" charset="0"/>
              </a:rPr>
              <a:t>ÁREA URBANA = 2.345.010</a:t>
            </a:r>
          </a:p>
        </p:txBody>
      </p:sp>
    </p:spTree>
    <p:extLst>
      <p:ext uri="{BB962C8B-B14F-4D97-AF65-F5344CB8AC3E}">
        <p14:creationId xmlns:p14="http://schemas.microsoft.com/office/powerpoint/2010/main" val="39653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16733</TotalTime>
  <Words>2203</Words>
  <Application>Microsoft Office PowerPoint</Application>
  <PresentationFormat>Presentación en pantalla (4:3)</PresentationFormat>
  <Paragraphs>349</Paragraphs>
  <Slides>34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Century Gothic</vt:lpstr>
      <vt:lpstr>Verdana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lescobar;rcaballero</dc:creator>
  <cp:lastModifiedBy>Diana G</cp:lastModifiedBy>
  <cp:revision>1581</cp:revision>
  <cp:lastPrinted>2019-07-29T11:19:52Z</cp:lastPrinted>
  <dcterms:created xsi:type="dcterms:W3CDTF">2016-10-18T13:39:57Z</dcterms:created>
  <dcterms:modified xsi:type="dcterms:W3CDTF">2020-07-08T22:38:52Z</dcterms:modified>
</cp:coreProperties>
</file>